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16.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8.xml.rels" ContentType="application/vnd.openxmlformats-package.relationships+xml"/>
  <Override PartName="/ppt/notesSlides/_rels/notesSlide2.xml.rels" ContentType="application/vnd.openxmlformats-package.relationships+xml"/>
  <Override PartName="/ppt/notesSlides/_rels/notesSlide7.xml.rels" ContentType="application/vnd.openxmlformats-package.relationships+xml"/>
  <Override PartName="/ppt/notesSlides/_rels/notesSlide1.xml.rels" ContentType="application/vnd.openxmlformats-package.relationships+xml"/>
  <Override PartName="/ppt/notesSlides/_rels/notesSlide12.xml.rels" ContentType="application/vnd.openxmlformats-package.relationships+xml"/>
  <Override PartName="/ppt/notesSlides/_rels/notesSlide6.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3.gif" ContentType="image/gif"/>
  <Override PartName="/ppt/media/image16.png" ContentType="image/png"/>
  <Override PartName="/ppt/media/image10.png" ContentType="image/png"/>
  <Override PartName="/ppt/media/image8.png" ContentType="image/png"/>
  <Override PartName="/ppt/media/image5.gif" ContentType="image/gif"/>
  <Override PartName="/ppt/media/image14.jpeg" ContentType="image/jpeg"/>
  <Override PartName="/ppt/media/image7.png" ContentType="image/png"/>
  <Override PartName="/ppt/media/image22.jpeg" ContentType="image/jpeg"/>
  <Override PartName="/ppt/media/image12.jpeg" ContentType="image/jpeg"/>
  <Override PartName="/ppt/media/image11.png" ContentType="image/png"/>
  <Override PartName="/ppt/media/image19.jpeg" ContentType="image/jpeg"/>
  <Override PartName="/ppt/media/image6.png" ContentType="image/png"/>
  <Override PartName="/ppt/media/image23.jpeg" ContentType="image/jpeg"/>
  <Override PartName="/ppt/media/image18.jpeg" ContentType="image/jpeg"/>
  <Override PartName="/ppt/media/image21.jpeg" ContentType="image/jpeg"/>
  <Override PartName="/ppt/media/image20.jpeg" ContentType="image/jpeg"/>
  <Override PartName="/ppt/media/image15.png" ContentType="image/png"/>
  <Override PartName="/ppt/media/image24.png" ContentType="image/png"/>
  <Override PartName="/ppt/media/image1.png" ContentType="image/png"/>
  <Override PartName="/ppt/media/image25.png" ContentType="image/png"/>
  <Override PartName="/ppt/media/image2.png" ContentType="image/png"/>
  <Override PartName="/ppt/media/image9.jpeg" ContentType="image/jpeg"/>
  <Override PartName="/ppt/media/image17.jpeg" ContentType="image/jpeg"/>
  <Override PartName="/ppt/media/image3.png" ContentType="image/png"/>
  <Override PartName="/ppt/media/image4.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sldImg"/>
          </p:nvPr>
        </p:nvSpPr>
        <p:spPr>
          <a:xfrm>
            <a:off x="533520" y="764280"/>
            <a:ext cx="6704640" cy="3771360"/>
          </a:xfrm>
          <a:prstGeom prst="rect">
            <a:avLst/>
          </a:prstGeom>
          <a:noFill/>
          <a:ln w="0">
            <a:noFill/>
          </a:ln>
        </p:spPr>
        <p:txBody>
          <a:bodyPr lIns="0" rIns="0" tIns="0" bIns="0" anchor="ctr">
            <a:noAutofit/>
          </a:bodyPr>
          <a:p>
            <a:r>
              <a:rPr b="0" lang="en-US" sz="1400" spc="-1" strike="noStrike">
                <a:solidFill>
                  <a:srgbClr val="000000"/>
                </a:solidFill>
                <a:latin typeface="Arial"/>
              </a:rPr>
              <a:t>Click to move the slide</a:t>
            </a:r>
            <a:endParaRPr b="0" lang="en-US" sz="1400" spc="-1" strike="noStrike">
              <a:solidFill>
                <a:srgbClr val="000000"/>
              </a:solidFill>
              <a:latin typeface="Arial"/>
            </a:endParaRPr>
          </a:p>
        </p:txBody>
      </p:sp>
      <p:sp>
        <p:nvSpPr>
          <p:cNvPr id="79" name="PlaceHolder 2"/>
          <p:cNvSpPr>
            <a:spLocks noGrp="1"/>
          </p:cNvSpPr>
          <p:nvPr>
            <p:ph type="body"/>
          </p:nvPr>
        </p:nvSpPr>
        <p:spPr>
          <a:xfrm>
            <a:off x="777240" y="4777560"/>
            <a:ext cx="6217560" cy="452592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80" name="PlaceHolder 3"/>
          <p:cNvSpPr>
            <a:spLocks noGrp="1"/>
          </p:cNvSpPr>
          <p:nvPr>
            <p:ph type="hdr"/>
          </p:nvPr>
        </p:nvSpPr>
        <p:spPr>
          <a:xfrm>
            <a:off x="0" y="0"/>
            <a:ext cx="3372840" cy="50256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81" name="PlaceHolder 4"/>
          <p:cNvSpPr>
            <a:spLocks noGrp="1"/>
          </p:cNvSpPr>
          <p:nvPr>
            <p:ph type="dt" idx="3"/>
          </p:nvPr>
        </p:nvSpPr>
        <p:spPr>
          <a:xfrm>
            <a:off x="4399200" y="0"/>
            <a:ext cx="3372840" cy="50256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82" name="PlaceHolder 5"/>
          <p:cNvSpPr>
            <a:spLocks noGrp="1"/>
          </p:cNvSpPr>
          <p:nvPr>
            <p:ph type="ftr" idx="4"/>
          </p:nvPr>
        </p:nvSpPr>
        <p:spPr>
          <a:xfrm>
            <a:off x="0" y="9555480"/>
            <a:ext cx="3372840" cy="50256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83" name="PlaceHolder 6"/>
          <p:cNvSpPr>
            <a:spLocks noGrp="1"/>
          </p:cNvSpPr>
          <p:nvPr>
            <p:ph type="sldNum" idx="5"/>
          </p:nvPr>
        </p:nvSpPr>
        <p:spPr>
          <a:xfrm>
            <a:off x="4399200" y="9555480"/>
            <a:ext cx="3372840" cy="50256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6769BEBC-F4F6-4ED5-8829-3022CB513B63}"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sldImg"/>
          </p:nvPr>
        </p:nvSpPr>
        <p:spPr>
          <a:xfrm>
            <a:off x="381240" y="685800"/>
            <a:ext cx="6095520" cy="3428640"/>
          </a:xfrm>
          <a:prstGeom prst="rect">
            <a:avLst/>
          </a:prstGeom>
          <a:ln w="0">
            <a:noFill/>
          </a:ln>
        </p:spPr>
      </p:sp>
      <p:sp>
        <p:nvSpPr>
          <p:cNvPr id="154"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Welcome to an Exciting Robot Coding Activity Powered by Goodman School of Mines, Ontario Center of Innovation and Electrifying the Future Project.</a:t>
            </a:r>
            <a:endParaRPr b="0" lang="en-US" sz="1100" spc="-1" strike="noStrike">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sldImg"/>
          </p:nvPr>
        </p:nvSpPr>
        <p:spPr>
          <a:xfrm>
            <a:off x="381240" y="685800"/>
            <a:ext cx="6095520" cy="3428640"/>
          </a:xfrm>
          <a:prstGeom prst="rect">
            <a:avLst/>
          </a:prstGeom>
          <a:ln w="0">
            <a:noFill/>
          </a:ln>
        </p:spPr>
      </p:sp>
      <p:sp>
        <p:nvSpPr>
          <p:cNvPr id="164"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Now that we know how to use block code, Lets layout our logic to help “</a:t>
            </a:r>
            <a:r>
              <a:rPr b="1" lang="en" sz="1100" spc="-1" strike="noStrike">
                <a:latin typeface="Arial"/>
              </a:rPr>
              <a:t>Titan</a:t>
            </a:r>
            <a:r>
              <a:rPr b="0" lang="en" sz="1100" spc="-1" strike="noStrike">
                <a:latin typeface="Arial"/>
              </a:rPr>
              <a:t>”, and all our bots to avoid obstacles on their way and move ahead. I need one person to impersonate “</a:t>
            </a:r>
            <a:r>
              <a:rPr b="1" lang="en" sz="1100" spc="-1" strike="noStrike">
                <a:latin typeface="Arial"/>
              </a:rPr>
              <a:t>Titan</a:t>
            </a:r>
            <a:r>
              <a:rPr b="0" lang="en" sz="1100" spc="-1" strike="noStrike">
                <a:latin typeface="Arial"/>
              </a:rPr>
              <a:t>” we will all help him/her to navigate through obstacles. Are you ready guys? Let's do it. </a:t>
            </a:r>
            <a:endParaRPr b="0" lang="en-US" sz="11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sldImg"/>
          </p:nvPr>
        </p:nvSpPr>
        <p:spPr>
          <a:xfrm>
            <a:off x="381240" y="685800"/>
            <a:ext cx="6095520" cy="3428640"/>
          </a:xfrm>
          <a:prstGeom prst="rect">
            <a:avLst/>
          </a:prstGeom>
          <a:ln w="0">
            <a:noFill/>
          </a:ln>
        </p:spPr>
      </p:sp>
      <p:sp>
        <p:nvSpPr>
          <p:cNvPr id="166"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Before we start the coding we need to do some initial checks make sure our mBot is connected correctly to the app. (</a:t>
            </a:r>
            <a:r>
              <a:rPr b="0" lang="en" sz="1100" spc="-1" strike="noStrike">
                <a:solidFill>
                  <a:srgbClr val="0000ff"/>
                </a:solidFill>
                <a:latin typeface="Arial"/>
              </a:rPr>
              <a:t>take them through the above steps and make sure everyone have connected the app with mBot</a:t>
            </a:r>
            <a:r>
              <a:rPr b="0" lang="en" sz="1100" spc="-1" strike="noStrike">
                <a:latin typeface="Arial"/>
              </a:rPr>
              <a:t>)</a:t>
            </a:r>
            <a:endParaRPr b="0" lang="en-US" sz="11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sldImg"/>
          </p:nvPr>
        </p:nvSpPr>
        <p:spPr>
          <a:xfrm>
            <a:off x="381240" y="685800"/>
            <a:ext cx="6095520" cy="3428640"/>
          </a:xfrm>
          <a:prstGeom prst="rect">
            <a:avLst/>
          </a:prstGeom>
          <a:ln w="0">
            <a:noFill/>
          </a:ln>
        </p:spPr>
      </p:sp>
      <p:sp>
        <p:nvSpPr>
          <p:cNvPr id="168"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a:t>
            </a:r>
            <a:r>
              <a:rPr b="0" lang="en" sz="1100" spc="-1" strike="noStrike">
                <a:solidFill>
                  <a:srgbClr val="0000ff"/>
                </a:solidFill>
                <a:latin typeface="Arial"/>
              </a:rPr>
              <a:t>ask them to follow the instruction on screen</a:t>
            </a:r>
            <a:r>
              <a:rPr b="0" lang="en" sz="1100" spc="-1" strike="noStrike">
                <a:latin typeface="Arial"/>
              </a:rPr>
              <a:t>) Now that we have configured everything, let’s move on to the coding </a:t>
            </a:r>
            <a:endParaRPr b="0" lang="en-US" sz="11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sldImg"/>
          </p:nvPr>
        </p:nvSpPr>
        <p:spPr>
          <a:xfrm>
            <a:off x="381240" y="685800"/>
            <a:ext cx="6095520" cy="3428640"/>
          </a:xfrm>
          <a:prstGeom prst="rect">
            <a:avLst/>
          </a:prstGeom>
          <a:ln w="0">
            <a:noFill/>
          </a:ln>
        </p:spPr>
      </p:sp>
      <p:sp>
        <p:nvSpPr>
          <p:cNvPr id="170"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vous y trouverez toutes les fonctions pour vous aider à faire du robot. vous ferez glisser chaque fonction dans votre zone de codage. lorsque vous êtes prêt, appuyez sur le drapeau vert pour commencer </a:t>
            </a:r>
            <a:endParaRPr b="0" lang="en-US" sz="11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sldImg"/>
          </p:nvPr>
        </p:nvSpPr>
        <p:spPr>
          <a:xfrm>
            <a:off x="381240" y="685800"/>
            <a:ext cx="6095520" cy="3428640"/>
          </a:xfrm>
          <a:prstGeom prst="rect">
            <a:avLst/>
          </a:prstGeom>
          <a:ln w="0">
            <a:noFill/>
          </a:ln>
        </p:spPr>
      </p:sp>
      <p:sp>
        <p:nvSpPr>
          <p:cNvPr id="156"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15000"/>
              </a:lnSpc>
              <a:buNone/>
              <a:tabLst>
                <a:tab algn="l" pos="0"/>
              </a:tabLst>
            </a:pPr>
            <a:r>
              <a:rPr b="0" lang="en" sz="1700" spc="-1" strike="noStrike">
                <a:solidFill>
                  <a:srgbClr val="000000"/>
                </a:solidFill>
                <a:latin typeface="Barlow"/>
                <a:ea typeface="Barlow"/>
              </a:rPr>
              <a:t>Les chauves-souris utilisent quelque chose appelé son ultrasonique. Il s’agit d’un son très aigu que les humains ne peuvent pas entendre. La chauve-souris émet ce son et lorsqu'elle rebondit sur des objets, elle peut détecter ce qui se trouve autour d'elle</a:t>
            </a:r>
            <a:r>
              <a:rPr b="0" lang="en" sz="1700" spc="-1" strike="noStrike">
                <a:solidFill>
                  <a:srgbClr val="000000"/>
                </a:solidFill>
                <a:latin typeface="Oswald"/>
                <a:ea typeface="Oswald"/>
              </a:rPr>
              <a:t>. </a:t>
            </a:r>
            <a:endParaRPr b="0" lang="en-US" sz="17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sldImg"/>
          </p:nvPr>
        </p:nvSpPr>
        <p:spPr>
          <a:xfrm>
            <a:off x="381240" y="685800"/>
            <a:ext cx="6095520" cy="3428640"/>
          </a:xfrm>
          <a:prstGeom prst="rect">
            <a:avLst/>
          </a:prstGeom>
          <a:ln w="0">
            <a:noFill/>
          </a:ln>
        </p:spPr>
      </p:sp>
      <p:sp>
        <p:nvSpPr>
          <p:cNvPr id="158"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15000"/>
              </a:lnSpc>
              <a:buNone/>
              <a:tabLst>
                <a:tab algn="l" pos="0"/>
              </a:tabLst>
            </a:pPr>
            <a:r>
              <a:rPr b="0" lang="en" sz="1100" spc="-1" strike="noStrike">
                <a:latin typeface="Arial"/>
              </a:rPr>
              <a:t>Nous ne pouvons pas entendre les ultrasons, mais essayons de comprendre ce qui nous entoure sans utiliser nos yeux ni nos oreilles. Je demande à 4 élèves de nous aider à faire cet essai. Je veux qu'une personne ferme les yeux et fasse attention à n'importe quel sont autour d'elle. Les trois autres personnes peuvent se placer n'importe où dans la classe. L'un après l'autre, chacun des trois élèves frappera dans ses mains et la personne qui ferme les yeux devra identifier d'où vient le son. Sommes-nous prêts? Essayons.</a:t>
            </a:r>
            <a:endParaRPr b="0" lang="en-US" sz="11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sldImg"/>
          </p:nvPr>
        </p:nvSpPr>
        <p:spPr>
          <a:xfrm>
            <a:off x="381240" y="685800"/>
            <a:ext cx="6095520" cy="3428640"/>
          </a:xfrm>
          <a:prstGeom prst="rect">
            <a:avLst/>
          </a:prstGeom>
          <a:ln w="0">
            <a:noFill/>
          </a:ln>
        </p:spPr>
      </p:sp>
      <p:sp>
        <p:nvSpPr>
          <p:cNvPr id="160"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Today we are going to help our mbot, </a:t>
            </a:r>
            <a:r>
              <a:rPr b="1" lang="en" sz="1100" spc="-1" strike="noStrike">
                <a:latin typeface="Arial"/>
              </a:rPr>
              <a:t>Titan</a:t>
            </a:r>
            <a:r>
              <a:rPr b="0" lang="en" sz="1100" spc="-1" strike="noStrike">
                <a:latin typeface="Arial"/>
              </a:rPr>
              <a:t>, so I have named him “</a:t>
            </a:r>
            <a:r>
              <a:rPr b="1" lang="en" sz="1100" spc="-1" strike="noStrike">
                <a:latin typeface="Arial"/>
              </a:rPr>
              <a:t>Titan</a:t>
            </a:r>
            <a:r>
              <a:rPr b="0" lang="en" sz="1100" spc="-1" strike="noStrike">
                <a:latin typeface="Arial"/>
              </a:rPr>
              <a:t>” but you can decide a nice name for your bot. Robot coding is simply guiding our bot to achieve a task step by step, In our case, “</a:t>
            </a:r>
            <a:r>
              <a:rPr b="1" lang="en" sz="1100" spc="-1" strike="noStrike">
                <a:latin typeface="Arial"/>
              </a:rPr>
              <a:t>Obstacle Avoidance</a:t>
            </a:r>
            <a:r>
              <a:rPr b="0" lang="en" sz="1100" spc="-1" strike="noStrike">
                <a:latin typeface="Arial"/>
              </a:rPr>
              <a:t>” . Our steps should be clear and we should think of all the different possibilities.</a:t>
            </a:r>
            <a:endParaRPr b="0" lang="en-US" sz="11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sldImg"/>
          </p:nvPr>
        </p:nvSpPr>
        <p:spPr>
          <a:xfrm>
            <a:off x="381240" y="685800"/>
            <a:ext cx="6095520" cy="3428640"/>
          </a:xfrm>
          <a:prstGeom prst="rect">
            <a:avLst/>
          </a:prstGeom>
          <a:ln w="0">
            <a:noFill/>
          </a:ln>
        </p:spPr>
      </p:sp>
      <p:sp>
        <p:nvSpPr>
          <p:cNvPr id="162" name="PlaceHolder 2"/>
          <p:cNvSpPr>
            <a:spLocks noGrp="1"/>
          </p:cNvSpPr>
          <p:nvPr>
            <p:ph type="body"/>
          </p:nvPr>
        </p:nvSpPr>
        <p:spPr>
          <a:xfrm>
            <a:off x="685800" y="4343400"/>
            <a:ext cx="5486040" cy="4114440"/>
          </a:xfrm>
          <a:prstGeom prst="rect">
            <a:avLst/>
          </a:prstGeom>
          <a:noFill/>
          <a:ln w="0">
            <a:noFill/>
          </a:ln>
        </p:spPr>
        <p:txBody>
          <a:bodyPr tIns="91440" bIns="91440" anchor="t">
            <a:noAutofit/>
          </a:bodyPr>
          <a:p>
            <a:pPr>
              <a:lnSpc>
                <a:spcPct val="100000"/>
              </a:lnSpc>
              <a:buNone/>
              <a:tabLst>
                <a:tab algn="l" pos="0"/>
              </a:tabLst>
            </a:pPr>
            <a:r>
              <a:rPr b="0" lang="en" sz="1100" spc="-1" strike="noStrike">
                <a:latin typeface="Arial"/>
              </a:rPr>
              <a:t>qui pense que c'est ce que nous faisons aujourd'hui ?</a:t>
            </a:r>
            <a:endParaRPr b="0" lang="en-US" sz="11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F6DA8E61-7319-4320-8DE5-7B77E1498AAC}"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5"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6"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C2F5E965-C36F-4B71-AF4C-1273139A6120}"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8"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9"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0"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1"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sldNum" idx="1"/>
          </p:nvPr>
        </p:nvSpPr>
        <p:spPr/>
        <p:txBody>
          <a:bodyPr/>
          <a:p>
            <a:fld id="{DFB51108-D1F5-4F9C-B986-2C32B7874399}"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3"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4"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5"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6"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7"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38"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sldNum" idx="1"/>
          </p:nvPr>
        </p:nvSpPr>
        <p:spPr/>
        <p:txBody>
          <a:bodyPr/>
          <a:p>
            <a:fld id="{06D3B2AF-67C2-4C31-8501-E448D64C3759}"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C285B4A2-1026-4FE7-BDA5-258C81F02A14}"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3"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2"/>
          </p:nvPr>
        </p:nvSpPr>
        <p:spPr/>
        <p:txBody>
          <a:bodyPr/>
          <a:p>
            <a:fld id="{9859C84E-DB8F-4053-9132-D42A5749C4AD}"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5"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sldNum" idx="2"/>
          </p:nvPr>
        </p:nvSpPr>
        <p:spPr/>
        <p:txBody>
          <a:bodyPr/>
          <a:p>
            <a:fld id="{7636F126-4589-4758-815B-D544F7996413}"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7"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8"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2"/>
          </p:nvPr>
        </p:nvSpPr>
        <p:spPr/>
        <p:txBody>
          <a:bodyPr/>
          <a:p>
            <a:fld id="{3FD8566D-F3D3-4710-B2D5-5687ECE8C439}"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sldNum" idx="2"/>
          </p:nvPr>
        </p:nvSpPr>
        <p:spPr/>
        <p:txBody>
          <a:bodyPr/>
          <a:p>
            <a:fld id="{717F5A5B-22BB-462D-B7F7-3F7BEF8B36B4}"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2"/>
          </p:nvPr>
        </p:nvSpPr>
        <p:spPr/>
        <p:txBody>
          <a:bodyPr/>
          <a:p>
            <a:fld id="{BB30BB13-262A-491C-BA7D-B85B577C142F}"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52"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3"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4"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6EB4A4D4-54BB-4BC7-A52C-3C3F87A4CCE8}"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4" name="PlaceHolder 2"/>
          <p:cNvSpPr>
            <a:spLocks noGrp="1"/>
          </p:cNvSpPr>
          <p:nvPr>
            <p:ph type="subTitle"/>
          </p:nvPr>
        </p:nvSpPr>
        <p:spPr>
          <a:xfrm>
            <a:off x="311760" y="1152360"/>
            <a:ext cx="8520120" cy="34160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sldNum" idx="1"/>
          </p:nvPr>
        </p:nvSpPr>
        <p:spPr/>
        <p:txBody>
          <a:bodyPr/>
          <a:p>
            <a:fld id="{0CE629AE-F46D-438F-B562-B80A3A476861}"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56"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7"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8"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BD7089CF-AFCA-4B21-A110-B4A3A874A265}"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0"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1"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2"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2"/>
          </p:nvPr>
        </p:nvSpPr>
        <p:spPr/>
        <p:txBody>
          <a:bodyPr/>
          <a:p>
            <a:fld id="{E2E1630C-C19B-4802-BAE5-60EC1EB2CA2A}"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4" name="PlaceHolder 2"/>
          <p:cNvSpPr>
            <a:spLocks noGrp="1"/>
          </p:cNvSpPr>
          <p:nvPr>
            <p:ph/>
          </p:nvPr>
        </p:nvSpPr>
        <p:spPr>
          <a:xfrm>
            <a:off x="311760" y="115236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5" name="PlaceHolder 3"/>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2"/>
          </p:nvPr>
        </p:nvSpPr>
        <p:spPr/>
        <p:txBody>
          <a:bodyPr/>
          <a:p>
            <a:fld id="{0769B30C-E2B2-48DB-83F3-82DD4D386F5A}"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7"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9"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0" name="PlaceHolder 5"/>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 name="PlaceHolder 6"/>
          <p:cNvSpPr>
            <a:spLocks noGrp="1"/>
          </p:cNvSpPr>
          <p:nvPr>
            <p:ph type="sldNum" idx="2"/>
          </p:nvPr>
        </p:nvSpPr>
        <p:spPr/>
        <p:txBody>
          <a:bodyPr/>
          <a:p>
            <a:fld id="{CA80BED9-DB95-4111-9963-7FCC282C3945}"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72" name="PlaceHolder 2"/>
          <p:cNvSpPr>
            <a:spLocks noGrp="1"/>
          </p:cNvSpPr>
          <p:nvPr>
            <p:ph/>
          </p:nvPr>
        </p:nvSpPr>
        <p:spPr>
          <a:xfrm>
            <a:off x="31176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3" name="PlaceHolder 3"/>
          <p:cNvSpPr>
            <a:spLocks noGrp="1"/>
          </p:cNvSpPr>
          <p:nvPr>
            <p:ph/>
          </p:nvPr>
        </p:nvSpPr>
        <p:spPr>
          <a:xfrm>
            <a:off x="319248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4" name="PlaceHolder 4"/>
          <p:cNvSpPr>
            <a:spLocks noGrp="1"/>
          </p:cNvSpPr>
          <p:nvPr>
            <p:ph/>
          </p:nvPr>
        </p:nvSpPr>
        <p:spPr>
          <a:xfrm>
            <a:off x="6073200" y="115236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5" name="PlaceHolder 5"/>
          <p:cNvSpPr>
            <a:spLocks noGrp="1"/>
          </p:cNvSpPr>
          <p:nvPr>
            <p:ph/>
          </p:nvPr>
        </p:nvSpPr>
        <p:spPr>
          <a:xfrm>
            <a:off x="31176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6" name="PlaceHolder 6"/>
          <p:cNvSpPr>
            <a:spLocks noGrp="1"/>
          </p:cNvSpPr>
          <p:nvPr>
            <p:ph/>
          </p:nvPr>
        </p:nvSpPr>
        <p:spPr>
          <a:xfrm>
            <a:off x="319248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77" name="PlaceHolder 7"/>
          <p:cNvSpPr>
            <a:spLocks noGrp="1"/>
          </p:cNvSpPr>
          <p:nvPr>
            <p:ph/>
          </p:nvPr>
        </p:nvSpPr>
        <p:spPr>
          <a:xfrm>
            <a:off x="6073200" y="2936880"/>
            <a:ext cx="274320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8"/>
          <p:cNvSpPr>
            <a:spLocks noGrp="1"/>
          </p:cNvSpPr>
          <p:nvPr>
            <p:ph type="sldNum" idx="2"/>
          </p:nvPr>
        </p:nvSpPr>
        <p:spPr/>
        <p:txBody>
          <a:bodyPr/>
          <a:p>
            <a:fld id="{588CB21D-DC8D-4471-80B7-5819FF815FA0}"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6" name="PlaceHolder 2"/>
          <p:cNvSpPr>
            <a:spLocks noGrp="1"/>
          </p:cNvSpPr>
          <p:nvPr>
            <p:ph/>
          </p:nvPr>
        </p:nvSpPr>
        <p:spPr>
          <a:xfrm>
            <a:off x="311760" y="1152360"/>
            <a:ext cx="852012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4" name="PlaceHolder 3"/>
          <p:cNvSpPr>
            <a:spLocks noGrp="1"/>
          </p:cNvSpPr>
          <p:nvPr>
            <p:ph type="sldNum" idx="1"/>
          </p:nvPr>
        </p:nvSpPr>
        <p:spPr/>
        <p:txBody>
          <a:bodyPr/>
          <a:p>
            <a:fld id="{364E7249-0764-425C-AB4C-88BC2E33202F}"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8"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9"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5" name="PlaceHolder 4"/>
          <p:cNvSpPr>
            <a:spLocks noGrp="1"/>
          </p:cNvSpPr>
          <p:nvPr>
            <p:ph type="sldNum" idx="1"/>
          </p:nvPr>
        </p:nvSpPr>
        <p:spPr/>
        <p:txBody>
          <a:bodyPr/>
          <a:p>
            <a:fld id="{7CB99BF4-91E6-4979-BD8B-72BD941963ED}"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3" name="PlaceHolder 2"/>
          <p:cNvSpPr>
            <a:spLocks noGrp="1"/>
          </p:cNvSpPr>
          <p:nvPr>
            <p:ph type="sldNum" idx="1"/>
          </p:nvPr>
        </p:nvSpPr>
        <p:spPr/>
        <p:txBody>
          <a:bodyPr/>
          <a:p>
            <a:fld id="{3B22DE19-E13A-4BE2-BB5F-223F38BE350F}"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11760" y="444960"/>
            <a:ext cx="8520120" cy="265464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sldNum" idx="1"/>
          </p:nvPr>
        </p:nvSpPr>
        <p:spPr/>
        <p:txBody>
          <a:bodyPr/>
          <a:p>
            <a:fld id="{DE0C291E-F36F-4305-85A4-CCDCF9927427}"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3"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4" name="PlaceHolder 3"/>
          <p:cNvSpPr>
            <a:spLocks noGrp="1"/>
          </p:cNvSpPr>
          <p:nvPr>
            <p:ph/>
          </p:nvPr>
        </p:nvSpPr>
        <p:spPr>
          <a:xfrm>
            <a:off x="467784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5" name="PlaceHolder 4"/>
          <p:cNvSpPr>
            <a:spLocks noGrp="1"/>
          </p:cNvSpPr>
          <p:nvPr>
            <p:ph/>
          </p:nvPr>
        </p:nvSpPr>
        <p:spPr>
          <a:xfrm>
            <a:off x="31176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F67008ED-D76B-4106-8B19-855FE7A84E41}"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17" name="PlaceHolder 2"/>
          <p:cNvSpPr>
            <a:spLocks noGrp="1"/>
          </p:cNvSpPr>
          <p:nvPr>
            <p:ph/>
          </p:nvPr>
        </p:nvSpPr>
        <p:spPr>
          <a:xfrm>
            <a:off x="311760" y="1152360"/>
            <a:ext cx="4157640" cy="341604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8"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19" name="PlaceHolder 4"/>
          <p:cNvSpPr>
            <a:spLocks noGrp="1"/>
          </p:cNvSpPr>
          <p:nvPr>
            <p:ph/>
          </p:nvPr>
        </p:nvSpPr>
        <p:spPr>
          <a:xfrm>
            <a:off x="4677840" y="293688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D8F24FC2-6187-46E0-B763-9105D7F3369F}"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11760" y="444960"/>
            <a:ext cx="8520120" cy="572400"/>
          </a:xfrm>
          <a:prstGeom prst="rect">
            <a:avLst/>
          </a:prstGeom>
          <a:noFill/>
          <a:ln w="0">
            <a:noFill/>
          </a:ln>
        </p:spPr>
        <p:txBody>
          <a:bodyPr lIns="0" rIns="0" tIns="0" bIns="0" anchor="ctr">
            <a:noAutofit/>
          </a:bodyPr>
          <a:p>
            <a:endParaRPr b="0" lang="en-US" sz="1400" spc="-1" strike="noStrike">
              <a:solidFill>
                <a:srgbClr val="000000"/>
              </a:solidFill>
              <a:latin typeface="Arial"/>
            </a:endParaRPr>
          </a:p>
        </p:txBody>
      </p:sp>
      <p:sp>
        <p:nvSpPr>
          <p:cNvPr id="21" name="PlaceHolder 2"/>
          <p:cNvSpPr>
            <a:spLocks noGrp="1"/>
          </p:cNvSpPr>
          <p:nvPr>
            <p:ph/>
          </p:nvPr>
        </p:nvSpPr>
        <p:spPr>
          <a:xfrm>
            <a:off x="31176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2" name="PlaceHolder 3"/>
          <p:cNvSpPr>
            <a:spLocks noGrp="1"/>
          </p:cNvSpPr>
          <p:nvPr>
            <p:ph/>
          </p:nvPr>
        </p:nvSpPr>
        <p:spPr>
          <a:xfrm>
            <a:off x="4677840" y="1152360"/>
            <a:ext cx="415764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23" name="PlaceHolder 4"/>
          <p:cNvSpPr>
            <a:spLocks noGrp="1"/>
          </p:cNvSpPr>
          <p:nvPr>
            <p:ph/>
          </p:nvPr>
        </p:nvSpPr>
        <p:spPr>
          <a:xfrm>
            <a:off x="311760" y="2936880"/>
            <a:ext cx="8520120" cy="1629360"/>
          </a:xfrm>
          <a:prstGeom prst="rect">
            <a:avLst/>
          </a:prstGeom>
          <a:noFill/>
          <a:ln w="0">
            <a:noFill/>
          </a:ln>
        </p:spPr>
        <p:txBody>
          <a:bodyPr lIns="0" rIns="0" tIns="0" bIns="0" anchor="t">
            <a:normAutofit/>
          </a:bodyPr>
          <a:p>
            <a:endParaRPr b="0" lang="en-US" sz="1400" spc="-1" strike="noStrike">
              <a:solidFill>
                <a:srgbClr val="000000"/>
              </a:solidFill>
              <a:latin typeface="Arial"/>
            </a:endParaRPr>
          </a:p>
        </p:txBody>
      </p:sp>
      <p:sp>
        <p:nvSpPr>
          <p:cNvPr id="6" name="PlaceHolder 5"/>
          <p:cNvSpPr>
            <a:spLocks noGrp="1"/>
          </p:cNvSpPr>
          <p:nvPr>
            <p:ph type="sldNum" idx="1"/>
          </p:nvPr>
        </p:nvSpPr>
        <p:spPr/>
        <p:txBody>
          <a:bodyPr/>
          <a:p>
            <a:fld id="{A040B42E-B0E0-49BB-BD2F-E0D826E04229}"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a:noFill/>
          <a:ln w="0">
            <a:noFill/>
          </a:ln>
        </p:spPr>
        <p:txBody>
          <a:bodyPr tIns="91440" bIns="91440" anchor="b">
            <a:normAutofit/>
          </a:bodyPr>
          <a:p>
            <a:r>
              <a:rPr b="0" lang="en-US" sz="5200" spc="-1" strike="noStrike">
                <a:solidFill>
                  <a:srgbClr val="000000"/>
                </a:solidFill>
                <a:latin typeface="Arial"/>
              </a:rPr>
              <a:t>Click to edit the title text format</a:t>
            </a:r>
            <a:endParaRPr b="0" lang="en-US" sz="5200" spc="-1" strike="noStrike">
              <a:solidFill>
                <a:srgbClr val="000000"/>
              </a:solidFill>
              <a:latin typeface="Arial"/>
            </a:endParaRPr>
          </a:p>
        </p:txBody>
      </p:sp>
      <p:sp>
        <p:nvSpPr>
          <p:cNvPr id="1" name="PlaceHolder 2"/>
          <p:cNvSpPr>
            <a:spLocks noGrp="1"/>
          </p:cNvSpPr>
          <p:nvPr>
            <p:ph type="sldNum" idx="1"/>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8D1D0420-8EAC-4226-A11D-A83B3DED3A03}" type="slidenum">
              <a:rPr b="0" lang="en" sz="1000" spc="-1" strike="noStrike">
                <a:solidFill>
                  <a:srgbClr val="595959"/>
                </a:solidFill>
                <a:latin typeface="Arial"/>
                <a:ea typeface="Arial"/>
              </a:rPr>
              <a:t>&lt;number&gt;</a:t>
            </a:fld>
            <a:endParaRPr b="0" lang="en-US" sz="1000" spc="-1" strike="noStrike">
              <a:latin typeface="Times New Roman"/>
            </a:endParaRPr>
          </a:p>
        </p:txBody>
      </p:sp>
      <p:sp>
        <p:nvSpPr>
          <p:cNvPr id="2"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400" spc="-1" strike="noStrike">
                <a:solidFill>
                  <a:srgbClr val="000000"/>
                </a:solidFill>
                <a:latin typeface="Arial"/>
              </a:rPr>
              <a:t>Click to edit the outline text format</a:t>
            </a:r>
            <a:endParaRPr b="0" lang="en-U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400" spc="-1" strike="noStrike">
                <a:solidFill>
                  <a:srgbClr val="000000"/>
                </a:solidFill>
                <a:latin typeface="Arial"/>
              </a:rPr>
              <a:t>Second Outline Level</a:t>
            </a:r>
            <a:endParaRPr b="0" lang="en-U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400" spc="-1" strike="noStrike">
                <a:solidFill>
                  <a:srgbClr val="000000"/>
                </a:solidFill>
                <a:latin typeface="Arial"/>
              </a:rPr>
              <a:t>Third Outline Level</a:t>
            </a:r>
            <a:endParaRPr b="0" lang="en-U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400" spc="-1" strike="noStrike">
                <a:solidFill>
                  <a:srgbClr val="000000"/>
                </a:solidFill>
                <a:latin typeface="Arial"/>
              </a:rPr>
              <a:t>Fourth Outline Level</a:t>
            </a:r>
            <a:endParaRPr b="0" lang="en-U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r>
              <a:rPr b="0" lang="en-US" sz="2800" spc="-1" strike="noStrike">
                <a:solidFill>
                  <a:srgbClr val="000000"/>
                </a:solidFill>
                <a:latin typeface="Arial"/>
              </a:rPr>
              <a:t>Click to edit the title text format</a:t>
            </a:r>
            <a:endParaRPr b="0" lang="en-US" sz="2800" spc="-1" strike="noStrike">
              <a:solidFill>
                <a:srgbClr val="000000"/>
              </a:solidFill>
              <a:latin typeface="Arial"/>
            </a:endParaRPr>
          </a:p>
        </p:txBody>
      </p:sp>
      <p:sp>
        <p:nvSpPr>
          <p:cNvPr id="40" name="PlaceHolder 2"/>
          <p:cNvSpPr>
            <a:spLocks noGrp="1"/>
          </p:cNvSpPr>
          <p:nvPr>
            <p:ph type="body"/>
          </p:nvPr>
        </p:nvSpPr>
        <p:spPr>
          <a:xfrm>
            <a:off x="311760" y="1152360"/>
            <a:ext cx="8520120" cy="3416040"/>
          </a:xfrm>
          <a:prstGeom prst="rect">
            <a:avLst/>
          </a:prstGeom>
          <a:noFill/>
          <a:ln w="0">
            <a:noFill/>
          </a:ln>
        </p:spPr>
        <p:txBody>
          <a:bodyPr tIns="91440" bIns="9144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1" name="PlaceHolder 3"/>
          <p:cNvSpPr>
            <a:spLocks noGrp="1"/>
          </p:cNvSpPr>
          <p:nvPr>
            <p:ph type="sldNum" idx="2"/>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83ADD2C5-A4D3-4A7B-A993-D963EB713115}" type="slidenum">
              <a:rPr b="0" lang="en" sz="1000" spc="-1" strike="noStrike">
                <a:solidFill>
                  <a:srgbClr val="595959"/>
                </a:solidFill>
                <a:latin typeface="Arial"/>
                <a:ea typeface="Arial"/>
              </a:rPr>
              <a:t>&lt;number&gt;</a:t>
            </a:fld>
            <a:endParaRPr b="0" lang="en-US" sz="1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gif"/><Relationship Id="rId6" Type="http://schemas.openxmlformats.org/officeDocument/2006/relationships/image" Target="../media/image6.png"/><Relationship Id="rId7" Type="http://schemas.openxmlformats.org/officeDocument/2006/relationships/slideLayout" Target="../slideLayouts/slideLayout2.xml"/><Relationship Id="rId8"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5.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slideLayout" Target="../slideLayouts/slideLayout15.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5.xml"/>
</Relationships>
</file>

<file path=ppt/slides/_rels/slide1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5.xml"/>
</Relationships>
</file>

<file path=ppt/slides/_rels/slide15.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5.xml"/>
</Relationships>
</file>

<file path=ppt/slides/_rels/slide1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5.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5.xml"/>
</Relationships>
</file>

<file path=ppt/slides/_rels/slide18.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5.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5.xml"/><Relationship Id="rId4"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hyperlink" Target="http://www.youtube.com/watch?v=4hGxEVQDssw" TargetMode="External"/><Relationship Id="rId2" Type="http://schemas.openxmlformats.org/officeDocument/2006/relationships/image" Target="../media/image9.jpeg"/><Relationship Id="rId3"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hyperlink" Target="http://www.youtube.com/watch?v=m6Wb5VFxKq0" TargetMode="External"/><Relationship Id="rId3" Type="http://schemas.openxmlformats.org/officeDocument/2006/relationships/image" Target="../media/image12.jpeg"/><Relationship Id="rId4"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3.gif"/><Relationship Id="rId2" Type="http://schemas.openxmlformats.org/officeDocument/2006/relationships/slideLayout" Target="../slideLayouts/slideLayout1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84" name="Google Shape;54;p13"/>
          <p:cNvSpPr/>
          <p:nvPr/>
        </p:nvSpPr>
        <p:spPr>
          <a:xfrm>
            <a:off x="317520" y="298080"/>
            <a:ext cx="8557920" cy="4599720"/>
          </a:xfrm>
          <a:prstGeom prst="roundRect">
            <a:avLst>
              <a:gd name="adj" fmla="val 16667"/>
            </a:avLst>
          </a:prstGeom>
          <a:solidFill>
            <a:schemeClr val="lt1"/>
          </a:solidFill>
          <a:ln w="9525">
            <a:solidFill>
              <a:srgbClr val="373838"/>
            </a:solidFill>
            <a:round/>
          </a:ln>
        </p:spPr>
        <p:style>
          <a:lnRef idx="0"/>
          <a:fillRef idx="0"/>
          <a:effectRef idx="0"/>
          <a:fontRef idx="minor"/>
        </p:style>
      </p:sp>
      <p:pic>
        <p:nvPicPr>
          <p:cNvPr id="85" name="Google Shape;55;p13" descr=""/>
          <p:cNvPicPr/>
          <p:nvPr/>
        </p:nvPicPr>
        <p:blipFill>
          <a:blip r:embed="rId1">
            <a:alphaModFix amt="19000"/>
          </a:blip>
          <a:stretch/>
        </p:blipFill>
        <p:spPr>
          <a:xfrm>
            <a:off x="0" y="27000"/>
            <a:ext cx="9143640" cy="5115960"/>
          </a:xfrm>
          <a:prstGeom prst="rect">
            <a:avLst/>
          </a:prstGeom>
          <a:ln w="0">
            <a:noFill/>
          </a:ln>
          <a:effectLst>
            <a:outerShdw algn="bl" dir="5400000" dist="399960" rotWithShape="0">
              <a:srgbClr val="04beef">
                <a:alpha val="50000"/>
              </a:srgbClr>
            </a:outerShdw>
          </a:effectLst>
        </p:spPr>
      </p:pic>
      <p:pic>
        <p:nvPicPr>
          <p:cNvPr id="86" name="Google Shape;56;p13" descr=""/>
          <p:cNvPicPr/>
          <p:nvPr/>
        </p:nvPicPr>
        <p:blipFill>
          <a:blip r:embed="rId2"/>
          <a:stretch/>
        </p:blipFill>
        <p:spPr>
          <a:xfrm>
            <a:off x="469800" y="1560960"/>
            <a:ext cx="3022560" cy="818640"/>
          </a:xfrm>
          <a:prstGeom prst="rect">
            <a:avLst/>
          </a:prstGeom>
          <a:ln w="0">
            <a:noFill/>
          </a:ln>
        </p:spPr>
      </p:pic>
      <p:pic>
        <p:nvPicPr>
          <p:cNvPr id="87" name="Google Shape;57;p13" descr=""/>
          <p:cNvPicPr/>
          <p:nvPr/>
        </p:nvPicPr>
        <p:blipFill>
          <a:blip r:embed="rId3"/>
          <a:srcRect l="0" t="13378" r="0" b="21699"/>
          <a:stretch/>
        </p:blipFill>
        <p:spPr>
          <a:xfrm>
            <a:off x="6419520" y="1154160"/>
            <a:ext cx="2145600" cy="1305360"/>
          </a:xfrm>
          <a:prstGeom prst="rect">
            <a:avLst/>
          </a:prstGeom>
          <a:ln w="0">
            <a:noFill/>
          </a:ln>
        </p:spPr>
      </p:pic>
      <p:pic>
        <p:nvPicPr>
          <p:cNvPr id="88" name="Google Shape;58;p13" descr=""/>
          <p:cNvPicPr/>
          <p:nvPr/>
        </p:nvPicPr>
        <p:blipFill>
          <a:blip r:embed="rId4"/>
          <a:stretch/>
        </p:blipFill>
        <p:spPr>
          <a:xfrm>
            <a:off x="6324480" y="3669840"/>
            <a:ext cx="1990440" cy="818640"/>
          </a:xfrm>
          <a:prstGeom prst="rect">
            <a:avLst/>
          </a:prstGeom>
          <a:ln w="0">
            <a:noFill/>
          </a:ln>
        </p:spPr>
      </p:pic>
      <p:pic>
        <p:nvPicPr>
          <p:cNvPr id="89" name="Google Shape;59;p13" descr=""/>
          <p:cNvPicPr/>
          <p:nvPr/>
        </p:nvPicPr>
        <p:blipFill>
          <a:blip r:embed="rId5"/>
          <a:stretch/>
        </p:blipFill>
        <p:spPr>
          <a:xfrm>
            <a:off x="3258000" y="0"/>
            <a:ext cx="2285640" cy="2285640"/>
          </a:xfrm>
          <a:prstGeom prst="rect">
            <a:avLst/>
          </a:prstGeom>
          <a:ln w="0">
            <a:noFill/>
          </a:ln>
        </p:spPr>
      </p:pic>
      <p:sp>
        <p:nvSpPr>
          <p:cNvPr id="90" name="Google Shape;60;p13"/>
          <p:cNvSpPr/>
          <p:nvPr/>
        </p:nvSpPr>
        <p:spPr>
          <a:xfrm>
            <a:off x="1547640" y="200160"/>
            <a:ext cx="162720" cy="172080"/>
          </a:xfrm>
          <a:prstGeom prst="ellipse">
            <a:avLst/>
          </a:prstGeom>
          <a:solidFill>
            <a:srgbClr val="ffbf00"/>
          </a:solidFill>
          <a:ln w="9525">
            <a:solidFill>
              <a:srgbClr val="595959"/>
            </a:solidFill>
            <a:round/>
          </a:ln>
        </p:spPr>
        <p:style>
          <a:lnRef idx="0"/>
          <a:fillRef idx="0"/>
          <a:effectRef idx="0"/>
          <a:fontRef idx="minor"/>
        </p:style>
      </p:sp>
      <p:sp>
        <p:nvSpPr>
          <p:cNvPr id="91" name="Google Shape;61;p13"/>
          <p:cNvSpPr/>
          <p:nvPr/>
        </p:nvSpPr>
        <p:spPr>
          <a:xfrm>
            <a:off x="6530400" y="243720"/>
            <a:ext cx="162720" cy="172080"/>
          </a:xfrm>
          <a:prstGeom prst="ellipse">
            <a:avLst/>
          </a:prstGeom>
          <a:solidFill>
            <a:srgbClr val="ffbf00"/>
          </a:solidFill>
          <a:ln w="9525">
            <a:solidFill>
              <a:srgbClr val="595959"/>
            </a:solidFill>
            <a:round/>
          </a:ln>
        </p:spPr>
        <p:style>
          <a:lnRef idx="0"/>
          <a:fillRef idx="0"/>
          <a:effectRef idx="0"/>
          <a:fontRef idx="minor"/>
        </p:style>
      </p:sp>
      <p:sp>
        <p:nvSpPr>
          <p:cNvPr id="92" name="Google Shape;62;p13"/>
          <p:cNvSpPr/>
          <p:nvPr/>
        </p:nvSpPr>
        <p:spPr>
          <a:xfrm>
            <a:off x="6693480" y="4804920"/>
            <a:ext cx="162720" cy="172080"/>
          </a:xfrm>
          <a:prstGeom prst="ellipse">
            <a:avLst/>
          </a:prstGeom>
          <a:solidFill>
            <a:srgbClr val="ffbf00"/>
          </a:solidFill>
          <a:ln w="9525">
            <a:solidFill>
              <a:srgbClr val="595959"/>
            </a:solidFill>
            <a:round/>
          </a:ln>
        </p:spPr>
        <p:style>
          <a:lnRef idx="0"/>
          <a:fillRef idx="0"/>
          <a:effectRef idx="0"/>
          <a:fontRef idx="minor"/>
        </p:style>
      </p:sp>
      <p:sp>
        <p:nvSpPr>
          <p:cNvPr id="93" name="PlaceHolder 1"/>
          <p:cNvSpPr>
            <a:spLocks noGrp="1"/>
          </p:cNvSpPr>
          <p:nvPr>
            <p:ph type="title"/>
          </p:nvPr>
        </p:nvSpPr>
        <p:spPr>
          <a:xfrm>
            <a:off x="673920" y="2199600"/>
            <a:ext cx="7845120" cy="978120"/>
          </a:xfrm>
          <a:prstGeom prst="rect">
            <a:avLst/>
          </a:prstGeom>
          <a:noFill/>
          <a:ln w="0">
            <a:noFill/>
          </a:ln>
          <a:effectLst>
            <a:outerShdw dist="76146" dir="7800819" blurRad="171360" rotWithShape="0">
              <a:srgbClr val="595959">
                <a:alpha val="73000"/>
              </a:srgbClr>
            </a:outerShdw>
          </a:effectLst>
        </p:spPr>
        <p:txBody>
          <a:bodyPr tIns="91440" bIns="91440" anchor="b">
            <a:noAutofit/>
          </a:bodyPr>
          <a:p>
            <a:pPr algn="ctr">
              <a:lnSpc>
                <a:spcPct val="100000"/>
              </a:lnSpc>
              <a:buNone/>
              <a:tabLst>
                <a:tab algn="l" pos="0"/>
              </a:tabLst>
            </a:pPr>
            <a:r>
              <a:rPr b="1" lang="en" sz="4180" spc="-1" strike="noStrike">
                <a:solidFill>
                  <a:srgbClr val="373838"/>
                </a:solidFill>
                <a:latin typeface="Comic Sans MS"/>
                <a:ea typeface="Comic Sans MS"/>
              </a:rPr>
              <a:t>Activité de codage de robots</a:t>
            </a:r>
            <a:endParaRPr b="0" lang="en-US" sz="4180" spc="-1" strike="noStrike">
              <a:solidFill>
                <a:srgbClr val="000000"/>
              </a:solidFill>
              <a:latin typeface="Arial"/>
            </a:endParaRPr>
          </a:p>
        </p:txBody>
      </p:sp>
      <p:sp>
        <p:nvSpPr>
          <p:cNvPr id="94" name="Google Shape;64;p13"/>
          <p:cNvSpPr/>
          <p:nvPr/>
        </p:nvSpPr>
        <p:spPr>
          <a:xfrm>
            <a:off x="1710720" y="4804920"/>
            <a:ext cx="162720" cy="172080"/>
          </a:xfrm>
          <a:prstGeom prst="ellipse">
            <a:avLst/>
          </a:prstGeom>
          <a:solidFill>
            <a:srgbClr val="ffbf00"/>
          </a:solidFill>
          <a:ln w="9525">
            <a:solidFill>
              <a:srgbClr val="595959"/>
            </a:solidFill>
            <a:round/>
          </a:ln>
        </p:spPr>
        <p:style>
          <a:lnRef idx="0"/>
          <a:fillRef idx="0"/>
          <a:effectRef idx="0"/>
          <a:fontRef idx="minor"/>
        </p:style>
      </p:sp>
      <p:pic>
        <p:nvPicPr>
          <p:cNvPr id="95" name="Google Shape;65;p13" descr=""/>
          <p:cNvPicPr/>
          <p:nvPr/>
        </p:nvPicPr>
        <p:blipFill>
          <a:blip r:embed="rId6"/>
          <a:stretch/>
        </p:blipFill>
        <p:spPr>
          <a:xfrm>
            <a:off x="709560" y="3753000"/>
            <a:ext cx="5438520" cy="8377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115" name="Google Shape;121;p22"/>
          <p:cNvSpPr/>
          <p:nvPr/>
        </p:nvSpPr>
        <p:spPr>
          <a:xfrm>
            <a:off x="1550160" y="1586880"/>
            <a:ext cx="6043320" cy="185868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5500" spc="-1" strike="noStrike">
                <a:solidFill>
                  <a:srgbClr val="ffffff"/>
                </a:solidFill>
                <a:latin typeface="Comic Sans MS"/>
                <a:ea typeface="Comic Sans MS"/>
              </a:rPr>
              <a:t>Temps de faire la codage!</a:t>
            </a:r>
            <a:endParaRPr b="0" lang="en-US" sz="5500" spc="-1" strike="noStrike">
              <a:latin typeface="Arial"/>
            </a:endParaRPr>
          </a:p>
        </p:txBody>
      </p:sp>
      <p:pic>
        <p:nvPicPr>
          <p:cNvPr id="116" name="Google Shape;122;p22" descr=""/>
          <p:cNvPicPr/>
          <p:nvPr/>
        </p:nvPicPr>
        <p:blipFill>
          <a:blip r:embed="rId1"/>
          <a:stretch/>
        </p:blipFill>
        <p:spPr>
          <a:xfrm>
            <a:off x="6736320" y="1926000"/>
            <a:ext cx="1495080" cy="140940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117" name="Google Shape;127;p23"/>
          <p:cNvSpPr/>
          <p:nvPr/>
        </p:nvSpPr>
        <p:spPr>
          <a:xfrm>
            <a:off x="-9360" y="-18720"/>
            <a:ext cx="9153000" cy="1089720"/>
          </a:xfrm>
          <a:prstGeom prst="rect">
            <a:avLst/>
          </a:prstGeom>
          <a:solidFill>
            <a:schemeClr val="lt1"/>
          </a:solidFill>
          <a:ln w="9525">
            <a:solidFill>
              <a:srgbClr val="ffffff"/>
            </a:solidFill>
            <a:round/>
          </a:ln>
        </p:spPr>
        <p:style>
          <a:lnRef idx="0"/>
          <a:fillRef idx="0"/>
          <a:effectRef idx="0"/>
          <a:fontRef idx="minor"/>
        </p:style>
      </p:sp>
      <p:sp>
        <p:nvSpPr>
          <p:cNvPr id="118" name="Google Shape;128;p23"/>
          <p:cNvSpPr txBox="1"/>
          <p:nvPr/>
        </p:nvSpPr>
        <p:spPr>
          <a:xfrm>
            <a:off x="2381400" y="293400"/>
            <a:ext cx="4371120" cy="59868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lang="en-US" sz="1400" spc="-1" strike="noStrike">
                <a:ln w="0">
                  <a:noFill/>
                </a:ln>
                <a:solidFill>
                  <a:srgbClr val="04beef"/>
                </a:solidFill>
                <a:latin typeface="Comic Sans MS"/>
                <a:ea typeface="Arial"/>
              </a:rPr>
              <a:t>Première étape</a:t>
            </a:r>
            <a:endParaRPr b="0" lang="en-US" sz="1400" spc="-1" strike="noStrike">
              <a:ln w="0">
                <a:noFill/>
              </a:ln>
              <a:solidFill>
                <a:srgbClr val="04beef"/>
              </a:solidFill>
              <a:latin typeface="Arial"/>
            </a:endParaRPr>
          </a:p>
        </p:txBody>
      </p:sp>
      <p:pic>
        <p:nvPicPr>
          <p:cNvPr id="119" name="Google Shape;129;p23" descr=""/>
          <p:cNvPicPr/>
          <p:nvPr/>
        </p:nvPicPr>
        <p:blipFill>
          <a:blip r:embed="rId1"/>
          <a:stretch/>
        </p:blipFill>
        <p:spPr>
          <a:xfrm>
            <a:off x="362160" y="1204200"/>
            <a:ext cx="8419320" cy="3788640"/>
          </a:xfrm>
          <a:prstGeom prst="rect">
            <a:avLst/>
          </a:prstGeom>
          <a:ln w="0">
            <a:noFill/>
          </a:ln>
        </p:spPr>
      </p:pic>
      <p:sp>
        <p:nvSpPr>
          <p:cNvPr id="120" name="Google Shape;130;p23"/>
          <p:cNvSpPr/>
          <p:nvPr/>
        </p:nvSpPr>
        <p:spPr>
          <a:xfrm>
            <a:off x="4044240" y="1121400"/>
            <a:ext cx="846720" cy="723960"/>
          </a:xfrm>
          <a:prstGeom prst="ellipse">
            <a:avLst/>
          </a:prstGeom>
          <a:noFill/>
          <a:ln w="28575">
            <a:solidFill>
              <a:srgbClr val="ff0000"/>
            </a:solidFill>
            <a:round/>
          </a:ln>
        </p:spPr>
        <p:style>
          <a:lnRef idx="0"/>
          <a:fillRef idx="0"/>
          <a:effectRef idx="0"/>
          <a:fontRef idx="minor"/>
        </p:style>
      </p:sp>
      <p:sp>
        <p:nvSpPr>
          <p:cNvPr id="121" name="Google Shape;131;p23"/>
          <p:cNvSpPr/>
          <p:nvPr/>
        </p:nvSpPr>
        <p:spPr>
          <a:xfrm flipH="1" rot="5400000">
            <a:off x="4171680" y="1711080"/>
            <a:ext cx="347400" cy="748440"/>
          </a:xfrm>
          <a:prstGeom prst="bentArrow">
            <a:avLst>
              <a:gd name="adj1" fmla="val 25000"/>
              <a:gd name="adj2" fmla="val 21878"/>
              <a:gd name="adj3" fmla="val 25000"/>
              <a:gd name="adj4" fmla="val 43750"/>
            </a:avLst>
          </a:prstGeom>
          <a:solidFill>
            <a:srgbClr val="ff0000"/>
          </a:solidFill>
          <a:ln w="9525">
            <a:solidFill>
              <a:srgbClr val="ff0000"/>
            </a:solidFill>
            <a:round/>
          </a:ln>
        </p:spPr>
        <p:style>
          <a:lnRef idx="0"/>
          <a:fillRef idx="0"/>
          <a:effectRef idx="0"/>
          <a:fontRef idx="minor"/>
        </p:style>
      </p:sp>
      <p:pic>
        <p:nvPicPr>
          <p:cNvPr id="122" name="Google Shape;132;p23" descr=""/>
          <p:cNvPicPr/>
          <p:nvPr/>
        </p:nvPicPr>
        <p:blipFill>
          <a:blip r:embed="rId2"/>
          <a:srcRect l="49295" t="1244" r="47955" b="92882"/>
          <a:stretch/>
        </p:blipFill>
        <p:spPr>
          <a:xfrm>
            <a:off x="5854320" y="1660680"/>
            <a:ext cx="373680" cy="461520"/>
          </a:xfrm>
          <a:prstGeom prst="rect">
            <a:avLst/>
          </a:prstGeom>
          <a:ln w="0">
            <a:noFill/>
          </a:ln>
        </p:spPr>
      </p:pic>
      <p:sp>
        <p:nvSpPr>
          <p:cNvPr id="123" name="Google Shape;133;p23"/>
          <p:cNvSpPr/>
          <p:nvPr/>
        </p:nvSpPr>
        <p:spPr>
          <a:xfrm>
            <a:off x="4891320" y="1660680"/>
            <a:ext cx="5808960" cy="73116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 sz="1800" spc="-1" strike="noStrike">
                <a:solidFill>
                  <a:srgbClr val="59c059"/>
                </a:solidFill>
                <a:latin typeface="Barlow"/>
                <a:ea typeface="Barlow"/>
              </a:rPr>
              <a:t>3. Tapez </a:t>
            </a:r>
            <a:r>
              <a:rPr b="1" lang="en" sz="1800" spc="-1" strike="noStrike">
                <a:solidFill>
                  <a:srgbClr val="59c059"/>
                </a:solidFill>
                <a:latin typeface="Barlow"/>
                <a:ea typeface="Barlow"/>
              </a:rPr>
              <a:t>	</a:t>
            </a:r>
            <a:r>
              <a:rPr b="1" lang="en" sz="1800" spc="-1" strike="noStrike">
                <a:solidFill>
                  <a:srgbClr val="59c059"/>
                </a:solidFill>
                <a:latin typeface="Barlow"/>
                <a:ea typeface="Barlow"/>
              </a:rPr>
              <a:t>	</a:t>
            </a:r>
            <a:r>
              <a:rPr b="1" lang="en" sz="1800" spc="-1" strike="noStrike">
                <a:solidFill>
                  <a:srgbClr val="59c059"/>
                </a:solidFill>
                <a:latin typeface="Barlow"/>
                <a:ea typeface="Barlow"/>
              </a:rPr>
              <a:t>pour connecter à mbot</a:t>
            </a:r>
            <a:endParaRPr b="0" lang="en-US" sz="1800" spc="-1" strike="noStrike">
              <a:latin typeface="Arial"/>
            </a:endParaRPr>
          </a:p>
        </p:txBody>
      </p:sp>
      <p:sp>
        <p:nvSpPr>
          <p:cNvPr id="124" name="Google Shape;134;p23"/>
          <p:cNvSpPr/>
          <p:nvPr/>
        </p:nvSpPr>
        <p:spPr>
          <a:xfrm>
            <a:off x="2253600" y="1600560"/>
            <a:ext cx="1717920" cy="12193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 sz="1700" spc="-1" strike="noStrike">
                <a:solidFill>
                  <a:srgbClr val="ff0000"/>
                </a:solidFill>
                <a:latin typeface="Barlow"/>
                <a:ea typeface="Barlow"/>
              </a:rPr>
              <a:t>1. Assurez-vous que "mBot" est sélectionné</a:t>
            </a:r>
            <a:endParaRPr b="0" lang="en-US" sz="1700" spc="-1" strike="noStrike">
              <a:latin typeface="Arial"/>
            </a:endParaRPr>
          </a:p>
        </p:txBody>
      </p:sp>
      <p:sp>
        <p:nvSpPr>
          <p:cNvPr id="125" name="Google Shape;135;p23"/>
          <p:cNvSpPr/>
          <p:nvPr/>
        </p:nvSpPr>
        <p:spPr>
          <a:xfrm>
            <a:off x="2852280" y="3909600"/>
            <a:ext cx="2717640" cy="127980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 sz="1800" spc="-1" strike="noStrike">
                <a:solidFill>
                  <a:srgbClr val="ff0000"/>
                </a:solidFill>
                <a:latin typeface="Barlow"/>
                <a:ea typeface="Barlow"/>
              </a:rPr>
              <a:t>2. Assurez-vous que l'option "En direct" est sélectionnée</a:t>
            </a:r>
            <a:endParaRPr b="0" lang="en-US" sz="1800" spc="-1" strike="noStrike">
              <a:latin typeface="Arial"/>
            </a:endParaRPr>
          </a:p>
        </p:txBody>
      </p:sp>
      <p:sp>
        <p:nvSpPr>
          <p:cNvPr id="126" name="Google Shape;136;p23"/>
          <p:cNvSpPr/>
          <p:nvPr/>
        </p:nvSpPr>
        <p:spPr>
          <a:xfrm>
            <a:off x="6228360" y="4155480"/>
            <a:ext cx="846720" cy="723960"/>
          </a:xfrm>
          <a:prstGeom prst="ellipse">
            <a:avLst/>
          </a:prstGeom>
          <a:noFill/>
          <a:ln w="28575">
            <a:solidFill>
              <a:srgbClr val="ff0000"/>
            </a:solidFill>
            <a:round/>
          </a:ln>
        </p:spPr>
        <p:style>
          <a:lnRef idx="0"/>
          <a:fillRef idx="0"/>
          <a:effectRef idx="0"/>
          <a:fontRef idx="minor"/>
        </p:style>
      </p:sp>
      <p:sp>
        <p:nvSpPr>
          <p:cNvPr id="127" name="Google Shape;137;p23"/>
          <p:cNvSpPr/>
          <p:nvPr/>
        </p:nvSpPr>
        <p:spPr>
          <a:xfrm>
            <a:off x="4891320" y="1483560"/>
            <a:ext cx="796320" cy="226800"/>
          </a:xfrm>
          <a:custGeom>
            <a:avLst/>
            <a:gdLst/>
            <a:ahLst/>
            <a:rect l="l" t="t" r="r" b="b"/>
            <a:pathLst>
              <a:path w="21600" h="21600">
                <a:moveTo>
                  <a:pt x="0" y="0"/>
                </a:moveTo>
                <a:lnTo>
                  <a:pt x="21600" y="21600"/>
                </a:lnTo>
              </a:path>
            </a:pathLst>
          </a:custGeom>
          <a:noFill/>
          <a:ln w="19050">
            <a:solidFill>
              <a:srgbClr val="ff0000"/>
            </a:solidFill>
            <a:round/>
            <a:tailEnd len="med" type="triangle" w="med"/>
          </a:ln>
        </p:spPr>
        <p:style>
          <a:lnRef idx="0"/>
          <a:fillRef idx="0"/>
          <a:effectRef idx="0"/>
          <a:fontRef idx="minor"/>
        </p:style>
      </p:sp>
      <p:sp>
        <p:nvSpPr>
          <p:cNvPr id="128" name="Google Shape;138;p23"/>
          <p:cNvSpPr/>
          <p:nvPr/>
        </p:nvSpPr>
        <p:spPr>
          <a:xfrm>
            <a:off x="5854320" y="1660680"/>
            <a:ext cx="443880" cy="461520"/>
          </a:xfrm>
          <a:prstGeom prst="rect">
            <a:avLst/>
          </a:prstGeom>
          <a:noFill/>
          <a:ln w="1905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129" name="Google Shape;143;p24"/>
          <p:cNvSpPr/>
          <p:nvPr/>
        </p:nvSpPr>
        <p:spPr>
          <a:xfrm>
            <a:off x="-9360" y="-18720"/>
            <a:ext cx="9153000" cy="1089720"/>
          </a:xfrm>
          <a:prstGeom prst="rect">
            <a:avLst/>
          </a:prstGeom>
          <a:solidFill>
            <a:schemeClr val="lt1"/>
          </a:solidFill>
          <a:ln w="9525">
            <a:solidFill>
              <a:srgbClr val="ffffff"/>
            </a:solidFill>
            <a:round/>
          </a:ln>
        </p:spPr>
        <p:style>
          <a:lnRef idx="0"/>
          <a:fillRef idx="0"/>
          <a:effectRef idx="0"/>
          <a:fontRef idx="minor"/>
        </p:style>
      </p:sp>
      <p:sp>
        <p:nvSpPr>
          <p:cNvPr id="130" name="Google Shape;144;p24"/>
          <p:cNvSpPr txBox="1"/>
          <p:nvPr/>
        </p:nvSpPr>
        <p:spPr>
          <a:xfrm>
            <a:off x="2778840" y="392040"/>
            <a:ext cx="3599640" cy="52128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lang="en-US" sz="1400" spc="-1" strike="noStrike">
                <a:ln w="0">
                  <a:noFill/>
                </a:ln>
                <a:solidFill>
                  <a:srgbClr val="04beef"/>
                </a:solidFill>
                <a:latin typeface="Comic Sans MS"/>
                <a:ea typeface="Arial"/>
              </a:rPr>
              <a:t>Deuxième étape</a:t>
            </a:r>
            <a:endParaRPr b="0" lang="en-US" sz="1400" spc="-1" strike="noStrike">
              <a:ln w="0">
                <a:noFill/>
              </a:ln>
              <a:solidFill>
                <a:srgbClr val="04beef"/>
              </a:solidFill>
              <a:latin typeface="Arial"/>
            </a:endParaRPr>
          </a:p>
        </p:txBody>
      </p:sp>
      <p:pic>
        <p:nvPicPr>
          <p:cNvPr id="131" name="Google Shape;145;p24" descr=""/>
          <p:cNvPicPr/>
          <p:nvPr/>
        </p:nvPicPr>
        <p:blipFill>
          <a:blip r:embed="rId1"/>
          <a:srcRect l="3752" t="0" r="0" b="0"/>
          <a:stretch/>
        </p:blipFill>
        <p:spPr>
          <a:xfrm>
            <a:off x="433080" y="1193400"/>
            <a:ext cx="8277840" cy="3867480"/>
          </a:xfrm>
          <a:prstGeom prst="rect">
            <a:avLst/>
          </a:prstGeom>
          <a:ln w="0">
            <a:noFill/>
          </a:ln>
        </p:spPr>
      </p:pic>
      <p:sp>
        <p:nvSpPr>
          <p:cNvPr id="132" name="Google Shape;146;p24"/>
          <p:cNvSpPr/>
          <p:nvPr/>
        </p:nvSpPr>
        <p:spPr>
          <a:xfrm>
            <a:off x="3731400" y="3580200"/>
            <a:ext cx="1694160" cy="726120"/>
          </a:xfrm>
          <a:prstGeom prst="ellipse">
            <a:avLst/>
          </a:prstGeom>
          <a:noFill/>
          <a:ln w="28575">
            <a:solidFill>
              <a:srgbClr val="ff0000"/>
            </a:solidFill>
            <a:round/>
          </a:ln>
        </p:spPr>
        <p:style>
          <a:lnRef idx="0"/>
          <a:fillRef idx="0"/>
          <a:effectRef idx="0"/>
          <a:fontRef idx="minor"/>
        </p:style>
      </p:sp>
      <p:sp>
        <p:nvSpPr>
          <p:cNvPr id="133" name="Google Shape;147;p24"/>
          <p:cNvSpPr/>
          <p:nvPr/>
        </p:nvSpPr>
        <p:spPr>
          <a:xfrm>
            <a:off x="5516640" y="3146400"/>
            <a:ext cx="1462320" cy="16297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lang="en" sz="1900" spc="-1" strike="noStrike">
                <a:solidFill>
                  <a:srgbClr val="ff0000"/>
                </a:solidFill>
                <a:latin typeface="Barlow Medium"/>
                <a:ea typeface="Barlow Medium"/>
              </a:rPr>
              <a:t>Cliquez sur le bouton "connecter”</a:t>
            </a:r>
            <a:endParaRPr b="0" lang="en-US" sz="19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endParaRPr b="0" lang="en-US" sz="1400" spc="-1" strike="noStrike">
              <a:solidFill>
                <a:srgbClr val="000000"/>
              </a:solidFill>
              <a:latin typeface="Arial"/>
            </a:endParaRPr>
          </a:p>
        </p:txBody>
      </p:sp>
      <p:sp>
        <p:nvSpPr>
          <p:cNvPr id="135"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endParaRPr b="0" lang="en-US" sz="1400" spc="-1" strike="noStrike">
              <a:solidFill>
                <a:srgbClr val="000000"/>
              </a:solidFill>
              <a:latin typeface="Arial"/>
            </a:endParaRPr>
          </a:p>
        </p:txBody>
      </p:sp>
      <p:pic>
        <p:nvPicPr>
          <p:cNvPr id="136" name="Google Shape;154;p25" descr=""/>
          <p:cNvPicPr/>
          <p:nvPr/>
        </p:nvPicPr>
        <p:blipFill>
          <a:blip r:embed="rId1"/>
          <a:stretch/>
        </p:blipFill>
        <p:spPr>
          <a:xfrm>
            <a:off x="0" y="350640"/>
            <a:ext cx="9143640" cy="44420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endParaRPr b="0" lang="en-US" sz="1400" spc="-1" strike="noStrike">
              <a:solidFill>
                <a:srgbClr val="000000"/>
              </a:solidFill>
              <a:latin typeface="Arial"/>
            </a:endParaRPr>
          </a:p>
        </p:txBody>
      </p:sp>
      <p:sp>
        <p:nvSpPr>
          <p:cNvPr id="138"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endParaRPr b="0" lang="en-US" sz="1400" spc="-1" strike="noStrike">
              <a:solidFill>
                <a:srgbClr val="000000"/>
              </a:solidFill>
              <a:latin typeface="Arial"/>
            </a:endParaRPr>
          </a:p>
        </p:txBody>
      </p:sp>
      <p:pic>
        <p:nvPicPr>
          <p:cNvPr id="139" name="Google Shape;161;p26" descr=""/>
          <p:cNvPicPr/>
          <p:nvPr/>
        </p:nvPicPr>
        <p:blipFill>
          <a:blip r:embed="rId1"/>
          <a:stretch/>
        </p:blipFill>
        <p:spPr>
          <a:xfrm>
            <a:off x="199800" y="0"/>
            <a:ext cx="8731440" cy="514296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311760" y="444960"/>
            <a:ext cx="8520120" cy="572400"/>
          </a:xfrm>
          <a:prstGeom prst="rect">
            <a:avLst/>
          </a:prstGeom>
          <a:noFill/>
          <a:ln w="0">
            <a:noFill/>
          </a:ln>
        </p:spPr>
        <p:txBody>
          <a:bodyPr tIns="91440" bIns="91440" anchor="t">
            <a:normAutofit fontScale="91000"/>
          </a:bodyPr>
          <a:p>
            <a:endParaRPr b="0" lang="en-US" sz="1400" spc="-1" strike="noStrike">
              <a:solidFill>
                <a:srgbClr val="000000"/>
              </a:solidFill>
              <a:latin typeface="Arial"/>
            </a:endParaRPr>
          </a:p>
        </p:txBody>
      </p:sp>
      <p:sp>
        <p:nvSpPr>
          <p:cNvPr id="141" name="PlaceHolder 2"/>
          <p:cNvSpPr>
            <a:spLocks noGrp="1"/>
          </p:cNvSpPr>
          <p:nvPr>
            <p:ph/>
          </p:nvPr>
        </p:nvSpPr>
        <p:spPr>
          <a:xfrm>
            <a:off x="311760" y="1152360"/>
            <a:ext cx="8520120" cy="3416040"/>
          </a:xfrm>
          <a:prstGeom prst="rect">
            <a:avLst/>
          </a:prstGeom>
          <a:noFill/>
          <a:ln w="0">
            <a:noFill/>
          </a:ln>
        </p:spPr>
        <p:txBody>
          <a:bodyPr tIns="91440" bIns="91440" anchor="t">
            <a:normAutofit/>
          </a:bodyPr>
          <a:p>
            <a:endParaRPr b="0" lang="en-US" sz="1400" spc="-1" strike="noStrike">
              <a:solidFill>
                <a:srgbClr val="000000"/>
              </a:solidFill>
              <a:latin typeface="Arial"/>
            </a:endParaRPr>
          </a:p>
        </p:txBody>
      </p:sp>
      <p:pic>
        <p:nvPicPr>
          <p:cNvPr id="142" name="Google Shape;168;p27" descr=""/>
          <p:cNvPicPr/>
          <p:nvPr/>
        </p:nvPicPr>
        <p:blipFill>
          <a:blip r:embed="rId1"/>
          <a:stretch/>
        </p:blipFill>
        <p:spPr>
          <a:xfrm>
            <a:off x="311760" y="0"/>
            <a:ext cx="8597520" cy="514332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3" name="Google Shape;173;p28" descr=""/>
          <p:cNvPicPr/>
          <p:nvPr/>
        </p:nvPicPr>
        <p:blipFill>
          <a:blip r:embed="rId1"/>
          <a:srcRect l="4287" t="0" r="0" b="0"/>
          <a:stretch/>
        </p:blipFill>
        <p:spPr>
          <a:xfrm>
            <a:off x="627840" y="297360"/>
            <a:ext cx="8035200" cy="4392000"/>
          </a:xfrm>
          <a:prstGeom prst="rect">
            <a:avLst/>
          </a:prstGeom>
          <a:ln w="0">
            <a:noFill/>
          </a:ln>
        </p:spPr>
      </p:pic>
      <p:sp>
        <p:nvSpPr>
          <p:cNvPr id="144" name="Google Shape;174;p28"/>
          <p:cNvSpPr/>
          <p:nvPr/>
        </p:nvSpPr>
        <p:spPr>
          <a:xfrm>
            <a:off x="627840" y="817200"/>
            <a:ext cx="871560" cy="3474360"/>
          </a:xfrm>
          <a:prstGeom prst="rect">
            <a:avLst/>
          </a:prstGeom>
          <a:noFill/>
          <a:ln w="38100">
            <a:solidFill>
              <a:srgbClr val="000000"/>
            </a:solidFill>
            <a:round/>
          </a:ln>
        </p:spPr>
        <p:style>
          <a:lnRef idx="0"/>
          <a:fillRef idx="0"/>
          <a:effectRef idx="0"/>
          <a:fontRef idx="minor"/>
        </p:style>
        <p:txBody>
          <a:bodyPr tIns="91440" bIns="91440" anchor="t">
            <a:spAutoFit/>
          </a:bodyPr>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p:txBody>
      </p:sp>
      <p:sp>
        <p:nvSpPr>
          <p:cNvPr id="145" name="Google Shape;175;p28"/>
          <p:cNvSpPr/>
          <p:nvPr/>
        </p:nvSpPr>
        <p:spPr>
          <a:xfrm rot="16200000">
            <a:off x="-655560" y="2265480"/>
            <a:ext cx="1960920" cy="45684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 sz="1800" spc="-1" strike="noStrike">
                <a:solidFill>
                  <a:srgbClr val="000000"/>
                </a:solidFill>
                <a:latin typeface="Comic Sans MS"/>
                <a:ea typeface="Comic Sans MS"/>
              </a:rPr>
              <a:t>Les fonctions</a:t>
            </a:r>
            <a:endParaRPr b="0" lang="en-US" sz="1800" spc="-1" strike="noStrike">
              <a:latin typeface="Arial"/>
            </a:endParaRPr>
          </a:p>
        </p:txBody>
      </p:sp>
      <p:sp>
        <p:nvSpPr>
          <p:cNvPr id="146" name="Google Shape;176;p28"/>
          <p:cNvSpPr/>
          <p:nvPr/>
        </p:nvSpPr>
        <p:spPr>
          <a:xfrm>
            <a:off x="1569600" y="817200"/>
            <a:ext cx="7049880" cy="2941920"/>
          </a:xfrm>
          <a:prstGeom prst="rect">
            <a:avLst/>
          </a:prstGeom>
          <a:noFill/>
          <a:ln w="38100">
            <a:solidFill>
              <a:srgbClr val="9900ff"/>
            </a:solidFill>
            <a:round/>
          </a:ln>
        </p:spPr>
        <p:style>
          <a:lnRef idx="0"/>
          <a:fillRef idx="0"/>
          <a:effectRef idx="0"/>
          <a:fontRef idx="minor"/>
        </p:style>
        <p:txBody>
          <a:bodyPr tIns="91440" bIns="91440" anchor="t">
            <a:noAutofit/>
          </a:bodyPr>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nSpc>
                <a:spcPct val="100000"/>
              </a:lnSpc>
              <a:buNone/>
              <a:tabLst>
                <a:tab algn="l" pos="0"/>
              </a:tabLst>
            </a:pPr>
            <a:endParaRPr b="0" lang="en-US" sz="1800" spc="-1" strike="noStrike">
              <a:latin typeface="Arial"/>
            </a:endParaRPr>
          </a:p>
          <a:p>
            <a:pPr algn="ctr">
              <a:lnSpc>
                <a:spcPct val="100000"/>
              </a:lnSpc>
              <a:buNone/>
              <a:tabLst>
                <a:tab algn="l" pos="0"/>
              </a:tabLst>
            </a:pPr>
            <a:r>
              <a:rPr b="1" lang="en" sz="1800" spc="-1" strike="noStrike">
                <a:solidFill>
                  <a:srgbClr val="9900ff"/>
                </a:solidFill>
                <a:latin typeface="Comic Sans MS"/>
                <a:ea typeface="Comic Sans MS"/>
              </a:rPr>
              <a:t>Zone de Codage </a:t>
            </a:r>
            <a:endParaRPr b="0" lang="en-US" sz="1800" spc="-1" strike="noStrike">
              <a:latin typeface="Arial"/>
            </a:endParaRPr>
          </a:p>
        </p:txBody>
      </p:sp>
      <p:sp>
        <p:nvSpPr>
          <p:cNvPr id="147" name="Google Shape;177;p28"/>
          <p:cNvSpPr/>
          <p:nvPr/>
        </p:nvSpPr>
        <p:spPr>
          <a:xfrm>
            <a:off x="7966080" y="3864600"/>
            <a:ext cx="461520" cy="461520"/>
          </a:xfrm>
          <a:prstGeom prst="rect">
            <a:avLst/>
          </a:prstGeom>
          <a:noFill/>
          <a:ln w="38100">
            <a:solidFill>
              <a:srgbClr val="ffbf00"/>
            </a:solidFill>
            <a:round/>
          </a:ln>
        </p:spPr>
        <p:style>
          <a:lnRef idx="0"/>
          <a:fillRef idx="0"/>
          <a:effectRef idx="0"/>
          <a:fontRef idx="minor"/>
        </p:style>
      </p:sp>
      <p:sp>
        <p:nvSpPr>
          <p:cNvPr id="148" name="Google Shape;178;p28"/>
          <p:cNvSpPr/>
          <p:nvPr/>
        </p:nvSpPr>
        <p:spPr>
          <a:xfrm>
            <a:off x="7104960" y="3072960"/>
            <a:ext cx="1449000" cy="73116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1" lang="en" sz="1800" spc="-1" strike="noStrike">
                <a:solidFill>
                  <a:srgbClr val="ffbf00"/>
                </a:solidFill>
                <a:latin typeface="Comic Sans MS"/>
                <a:ea typeface="Comic Sans MS"/>
              </a:rPr>
              <a:t>Button de démarrer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bf00"/>
        </a:solidFill>
      </p:bgPr>
    </p:bg>
    <p:spTree>
      <p:nvGrpSpPr>
        <p:cNvPr id="1" name=""/>
        <p:cNvGrpSpPr/>
        <p:nvPr/>
      </p:nvGrpSpPr>
      <p:grpSpPr>
        <a:xfrm>
          <a:off x="0" y="0"/>
          <a:ext cx="0" cy="0"/>
          <a:chOff x="0" y="0"/>
          <a:chExt cx="0" cy="0"/>
        </a:xfrm>
      </p:grpSpPr>
      <p:sp>
        <p:nvSpPr>
          <p:cNvPr id="149" name="Google Shape;183;p29"/>
          <p:cNvSpPr/>
          <p:nvPr/>
        </p:nvSpPr>
        <p:spPr>
          <a:xfrm>
            <a:off x="244800" y="502200"/>
            <a:ext cx="8653680" cy="106632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5800" spc="-1" strike="noStrike">
                <a:solidFill>
                  <a:srgbClr val="ffffff"/>
                </a:solidFill>
                <a:latin typeface="Comic Sans MS"/>
                <a:ea typeface="Comic Sans MS"/>
              </a:rPr>
              <a:t>Il est temps d'essayer</a:t>
            </a:r>
            <a:endParaRPr b="0" lang="en-US" sz="5800" spc="-1" strike="noStrike">
              <a:latin typeface="Arial"/>
            </a:endParaRPr>
          </a:p>
        </p:txBody>
      </p:sp>
      <p:pic>
        <p:nvPicPr>
          <p:cNvPr id="150" name="Google Shape;184;p29" descr=""/>
          <p:cNvPicPr/>
          <p:nvPr/>
        </p:nvPicPr>
        <p:blipFill>
          <a:blip r:embed="rId1"/>
          <a:stretch/>
        </p:blipFill>
        <p:spPr>
          <a:xfrm>
            <a:off x="2547000" y="1880640"/>
            <a:ext cx="3631680" cy="272016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013fe"/>
        </a:solidFill>
      </p:bgPr>
    </p:bg>
    <p:spTree>
      <p:nvGrpSpPr>
        <p:cNvPr id="1" name=""/>
        <p:cNvGrpSpPr/>
        <p:nvPr/>
      </p:nvGrpSpPr>
      <p:grpSpPr>
        <a:xfrm>
          <a:off x="0" y="0"/>
          <a:ext cx="0" cy="0"/>
          <a:chOff x="0" y="0"/>
          <a:chExt cx="0" cy="0"/>
        </a:xfrm>
      </p:grpSpPr>
      <p:sp>
        <p:nvSpPr>
          <p:cNvPr id="151" name="Google Shape;189;p30"/>
          <p:cNvSpPr/>
          <p:nvPr/>
        </p:nvSpPr>
        <p:spPr>
          <a:xfrm>
            <a:off x="1049040" y="567720"/>
            <a:ext cx="7045560" cy="195012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5800" spc="-1" strike="noStrike">
                <a:solidFill>
                  <a:srgbClr val="ffffff"/>
                </a:solidFill>
                <a:latin typeface="Comic Sans MS"/>
                <a:ea typeface="Comic Sans MS"/>
              </a:rPr>
              <a:t>Devrions-nous essayer plus?</a:t>
            </a:r>
            <a:endParaRPr b="0" lang="en-US" sz="5800" spc="-1" strike="noStrike">
              <a:latin typeface="Arial"/>
            </a:endParaRPr>
          </a:p>
        </p:txBody>
      </p:sp>
      <p:pic>
        <p:nvPicPr>
          <p:cNvPr id="152" name="Google Shape;190;p30" descr=""/>
          <p:cNvPicPr/>
          <p:nvPr/>
        </p:nvPicPr>
        <p:blipFill>
          <a:blip r:embed="rId1"/>
          <a:stretch/>
        </p:blipFill>
        <p:spPr>
          <a:xfrm>
            <a:off x="2642040" y="2443320"/>
            <a:ext cx="4086360" cy="23007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73763"/>
        </a:solidFill>
      </p:bgPr>
    </p:bg>
    <p:spTree>
      <p:nvGrpSpPr>
        <p:cNvPr id="1" name=""/>
        <p:cNvGrpSpPr/>
        <p:nvPr/>
      </p:nvGrpSpPr>
      <p:grpSpPr>
        <a:xfrm>
          <a:off x="0" y="0"/>
          <a:ext cx="0" cy="0"/>
          <a:chOff x="0" y="0"/>
          <a:chExt cx="0" cy="0"/>
        </a:xfrm>
      </p:grpSpPr>
      <p:sp>
        <p:nvSpPr>
          <p:cNvPr id="96" name="Google Shape;70;p14"/>
          <p:cNvSpPr/>
          <p:nvPr/>
        </p:nvSpPr>
        <p:spPr>
          <a:xfrm>
            <a:off x="298440" y="2648160"/>
            <a:ext cx="3654720" cy="2090880"/>
          </a:xfrm>
          <a:prstGeom prst="roundRect">
            <a:avLst>
              <a:gd name="adj" fmla="val 16667"/>
            </a:avLst>
          </a:prstGeom>
          <a:blipFill rotWithShape="0">
            <a:blip r:embed="rId1"/>
            <a:srcRect/>
            <a:stretch/>
          </a:blipFill>
          <a:ln w="0">
            <a:noFill/>
          </a:ln>
        </p:spPr>
        <p:style>
          <a:lnRef idx="0"/>
          <a:fillRef idx="0"/>
          <a:effectRef idx="0"/>
          <a:fontRef idx="minor"/>
        </p:style>
      </p:sp>
      <p:sp>
        <p:nvSpPr>
          <p:cNvPr id="97" name="Google Shape;71;p14"/>
          <p:cNvSpPr/>
          <p:nvPr/>
        </p:nvSpPr>
        <p:spPr>
          <a:xfrm>
            <a:off x="234360" y="304200"/>
            <a:ext cx="3783240" cy="2157120"/>
          </a:xfrm>
          <a:prstGeom prst="roundRect">
            <a:avLst>
              <a:gd name="adj" fmla="val 16667"/>
            </a:avLst>
          </a:prstGeom>
          <a:blipFill rotWithShape="0">
            <a:blip r:embed="rId2"/>
            <a:srcRect/>
            <a:stretch/>
          </a:blipFill>
          <a:ln w="0">
            <a:noFill/>
          </a:ln>
        </p:spPr>
        <p:style>
          <a:lnRef idx="0"/>
          <a:fillRef idx="0"/>
          <a:effectRef idx="0"/>
          <a:fontRef idx="minor"/>
        </p:style>
      </p:sp>
      <p:sp>
        <p:nvSpPr>
          <p:cNvPr id="98" name="Google Shape;72;p14"/>
          <p:cNvSpPr/>
          <p:nvPr/>
        </p:nvSpPr>
        <p:spPr>
          <a:xfrm>
            <a:off x="4017960" y="304200"/>
            <a:ext cx="5034600" cy="4527720"/>
          </a:xfrm>
          <a:prstGeom prst="rect">
            <a:avLst/>
          </a:prstGeom>
          <a:noFill/>
          <a:ln w="0">
            <a:noFill/>
          </a:ln>
        </p:spPr>
        <p:style>
          <a:lnRef idx="0"/>
          <a:fillRef idx="0"/>
          <a:effectRef idx="0"/>
          <a:fontRef idx="minor"/>
        </p:style>
        <p:txBody>
          <a:bodyPr tIns="91440" bIns="91440" anchor="t">
            <a:spAutoFit/>
          </a:bodyPr>
          <a:p>
            <a:pPr marL="457200" indent="-361800">
              <a:lnSpc>
                <a:spcPct val="115000"/>
              </a:lnSpc>
              <a:buClr>
                <a:srgbClr val="ffffff"/>
              </a:buClr>
              <a:buFont typeface="Barlow Medium"/>
              <a:buChar char="●"/>
            </a:pPr>
            <a:r>
              <a:rPr b="0" lang="en" sz="2100" spc="-1" strike="noStrike">
                <a:solidFill>
                  <a:srgbClr val="ffffff"/>
                </a:solidFill>
                <a:latin typeface="Barlow Medium"/>
                <a:ea typeface="Barlow Medium"/>
              </a:rPr>
              <a:t>Qui connait </a:t>
            </a:r>
            <a:r>
              <a:rPr b="0" lang="en" sz="2100" spc="-1" strike="noStrike" u="sng">
                <a:solidFill>
                  <a:srgbClr val="ffffff"/>
                </a:solidFill>
                <a:uFillTx/>
                <a:latin typeface="Barlow Medium"/>
                <a:ea typeface="Barlow Medium"/>
              </a:rPr>
              <a:t>Bat</a:t>
            </a:r>
            <a:r>
              <a:rPr b="0" lang="en" sz="2100" spc="-1" strike="noStrike">
                <a:solidFill>
                  <a:srgbClr val="ffffff"/>
                </a:solidFill>
                <a:latin typeface="Barlow Medium"/>
                <a:ea typeface="Barlow Medium"/>
              </a:rPr>
              <a:t>man ? </a:t>
            </a:r>
            <a:endParaRPr b="0" lang="en-US" sz="2100" spc="-1" strike="noStrike">
              <a:latin typeface="Arial"/>
            </a:endParaRPr>
          </a:p>
          <a:p>
            <a:pPr marL="457200" indent="-361800">
              <a:lnSpc>
                <a:spcPct val="115000"/>
              </a:lnSpc>
              <a:buClr>
                <a:srgbClr val="ffffff"/>
              </a:buClr>
              <a:buFont typeface="Barlow Medium"/>
              <a:buChar char="●"/>
            </a:pPr>
            <a:r>
              <a:rPr b="0" lang="en" sz="2100" spc="-1" strike="noStrike">
                <a:solidFill>
                  <a:srgbClr val="ffffff"/>
                </a:solidFill>
                <a:latin typeface="Barlow Medium"/>
                <a:ea typeface="Barlow Medium"/>
              </a:rPr>
              <a:t>Il chasse dans la nuit comme les chauves-souris.</a:t>
            </a:r>
            <a:endParaRPr b="0" lang="en-US" sz="2100" spc="-1" strike="noStrike">
              <a:latin typeface="Arial"/>
            </a:endParaRPr>
          </a:p>
          <a:p>
            <a:pPr marL="457200" indent="-361800">
              <a:lnSpc>
                <a:spcPct val="115000"/>
              </a:lnSpc>
              <a:buClr>
                <a:srgbClr val="ffffff"/>
              </a:buClr>
              <a:buFont typeface="Barlow Medium"/>
              <a:buChar char="●"/>
            </a:pPr>
            <a:r>
              <a:rPr b="0" lang="en" sz="2100" spc="-1" strike="noStrike">
                <a:solidFill>
                  <a:srgbClr val="ffffff"/>
                </a:solidFill>
                <a:latin typeface="Barlow Medium"/>
                <a:ea typeface="Barlow Medium"/>
              </a:rPr>
              <a:t>Quand les humains sont dans le noir, ils utilisent une lampe de poche, mais les chauves-souris non pas de lampe de poche… donc…</a:t>
            </a:r>
            <a:endParaRPr b="0" lang="en-US" sz="2100" spc="-1" strike="noStrike">
              <a:latin typeface="Arial"/>
            </a:endParaRPr>
          </a:p>
          <a:p>
            <a:pPr marL="457200" indent="-361800">
              <a:lnSpc>
                <a:spcPct val="115000"/>
              </a:lnSpc>
              <a:buClr>
                <a:srgbClr val="ffffff"/>
              </a:buClr>
              <a:buFont typeface="Barlow Medium"/>
              <a:buChar char="●"/>
            </a:pPr>
            <a:r>
              <a:rPr b="0" lang="en" sz="2100" spc="-1" strike="noStrike">
                <a:solidFill>
                  <a:srgbClr val="ffffff"/>
                </a:solidFill>
                <a:latin typeface="Barlow Medium"/>
                <a:ea typeface="Barlow Medium"/>
              </a:rPr>
              <a:t>Comment les chauves-souris savent-elles ce qui se trouve devant elles? </a:t>
            </a:r>
            <a:endParaRPr b="0" lang="en-US" sz="2100" spc="-1" strike="noStrike">
              <a:latin typeface="Arial"/>
            </a:endParaRPr>
          </a:p>
          <a:p>
            <a:pPr>
              <a:lnSpc>
                <a:spcPct val="115000"/>
              </a:lnSpc>
              <a:buNone/>
              <a:tabLst>
                <a:tab algn="l" pos="0"/>
              </a:tabLst>
            </a:pPr>
            <a:endParaRPr b="0" lang="en-US" sz="17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73763"/>
        </a:solidFill>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3333600" y="267120"/>
            <a:ext cx="2476440" cy="572400"/>
          </a:xfrm>
          <a:prstGeom prst="rect">
            <a:avLst/>
          </a:prstGeom>
          <a:noFill/>
          <a:ln w="0">
            <a:noFill/>
          </a:ln>
        </p:spPr>
        <p:txBody>
          <a:bodyPr tIns="91440" bIns="91440" anchor="t">
            <a:normAutofit fontScale="84000"/>
          </a:bodyPr>
          <a:p>
            <a:pPr algn="ctr">
              <a:lnSpc>
                <a:spcPct val="100000"/>
              </a:lnSpc>
              <a:buNone/>
              <a:tabLst>
                <a:tab algn="l" pos="0"/>
              </a:tabLst>
            </a:pPr>
            <a:r>
              <a:rPr b="1" lang="en" sz="3020" spc="-1" strike="noStrike">
                <a:solidFill>
                  <a:srgbClr val="ffffff"/>
                </a:solidFill>
                <a:latin typeface="Comic Sans MS"/>
                <a:ea typeface="Comic Sans MS"/>
              </a:rPr>
              <a:t>Écholocation!</a:t>
            </a:r>
            <a:endParaRPr b="0" lang="en-US" sz="3020" spc="-1" strike="noStrike">
              <a:solidFill>
                <a:srgbClr val="000000"/>
              </a:solidFill>
              <a:latin typeface="Arial"/>
            </a:endParaRPr>
          </a:p>
        </p:txBody>
      </p:sp>
      <p:pic>
        <p:nvPicPr>
          <p:cNvPr id="100" name="Google Shape;78;p15" descr="D’une manière générale, les chauves-souris ont une bonne vue. Toutefois, pour détecter les éléments de leur environnement dans le noir, la plupart des espèces ont recours à l’écholocation (ou écholocalisation). Autrement dit, elles émettent un son et, en fonction du temps que l’écho de ce son met à leur parvenir, elles peuvent évaluer la distance à laquelle se trouvent les choses qui les entourent.">
            <a:hlinkClick r:id="rId1"/>
          </p:cNvPr>
          <p:cNvPicPr/>
          <p:nvPr/>
        </p:nvPicPr>
        <p:blipFill>
          <a:blip r:embed="rId2"/>
          <a:stretch/>
        </p:blipFill>
        <p:spPr>
          <a:xfrm>
            <a:off x="1151280" y="895680"/>
            <a:ext cx="7058160" cy="397008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100"/>
                                        </p:tgtEl>
                                        <p:attrNameLst>
                                          <p:attrName>style.visibility</p:attrName>
                                        </p:attrNameLst>
                                      </p:cBhvr>
                                      <p:to>
                                        <p:strVal val="visible"/>
                                      </p:to>
                                    </p:set>
                                    <p:animEffect filter="fade" transition="in">
                                      <p:cBhvr additive="repl">
                                        <p:cTn id="7"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73763"/>
        </a:solidFill>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4843440" y="811440"/>
            <a:ext cx="3807360" cy="3976920"/>
          </a:xfrm>
          <a:prstGeom prst="rect">
            <a:avLst/>
          </a:prstGeom>
          <a:noFill/>
          <a:ln w="0">
            <a:noFill/>
          </a:ln>
        </p:spPr>
        <p:txBody>
          <a:bodyPr tIns="91440" bIns="91440" anchor="t">
            <a:noAutofit/>
          </a:bodyPr>
          <a:p>
            <a:pPr marL="457200" indent="-355680">
              <a:lnSpc>
                <a:spcPct val="115000"/>
              </a:lnSpc>
              <a:buClr>
                <a:srgbClr val="ffffff"/>
              </a:buClr>
              <a:buFont typeface="Barlow Medium"/>
              <a:buChar char="●"/>
            </a:pPr>
            <a:r>
              <a:rPr b="0" lang="en" sz="2000" spc="-1" strike="noStrike">
                <a:solidFill>
                  <a:srgbClr val="ffffff"/>
                </a:solidFill>
                <a:latin typeface="Barlow Medium"/>
                <a:ea typeface="Barlow Medium"/>
              </a:rPr>
              <a:t>Les chauves-souris utilisent quelque chose appelé </a:t>
            </a:r>
            <a:r>
              <a:rPr b="0" lang="en" sz="2000" spc="-1" strike="noStrike" u="sng">
                <a:solidFill>
                  <a:srgbClr val="ffffff"/>
                </a:solidFill>
                <a:uFillTx/>
                <a:latin typeface="Barlow Medium"/>
                <a:ea typeface="Barlow Medium"/>
              </a:rPr>
              <a:t>son ultrasonique. </a:t>
            </a:r>
            <a:endParaRPr b="0" lang="en-US" sz="2000" spc="-1" strike="noStrike">
              <a:solidFill>
                <a:srgbClr val="000000"/>
              </a:solidFill>
              <a:latin typeface="Arial"/>
            </a:endParaRPr>
          </a:p>
          <a:p>
            <a:pPr marL="457200" indent="-355680">
              <a:lnSpc>
                <a:spcPct val="115000"/>
              </a:lnSpc>
              <a:buClr>
                <a:srgbClr val="ffffff"/>
              </a:buClr>
              <a:buFont typeface="Barlow Medium"/>
              <a:buChar char="●"/>
            </a:pPr>
            <a:r>
              <a:rPr b="0" lang="en" sz="2000" spc="-1" strike="noStrike">
                <a:solidFill>
                  <a:srgbClr val="ffffff"/>
                </a:solidFill>
                <a:latin typeface="Barlow Medium"/>
                <a:ea typeface="Barlow Medium"/>
              </a:rPr>
              <a:t>Il s’agit d’un son très aigu que les humains ne peuvent pas entendre. </a:t>
            </a:r>
            <a:endParaRPr b="0" lang="en-US" sz="2000" spc="-1" strike="noStrike">
              <a:solidFill>
                <a:srgbClr val="000000"/>
              </a:solidFill>
              <a:latin typeface="Arial"/>
            </a:endParaRPr>
          </a:p>
          <a:p>
            <a:pPr marL="457200" indent="-355680">
              <a:lnSpc>
                <a:spcPct val="115000"/>
              </a:lnSpc>
              <a:buClr>
                <a:srgbClr val="ffffff"/>
              </a:buClr>
              <a:buFont typeface="Barlow Medium"/>
              <a:buChar char="●"/>
            </a:pPr>
            <a:r>
              <a:rPr b="0" lang="en" sz="2000" spc="-1" strike="noStrike">
                <a:solidFill>
                  <a:srgbClr val="ffffff"/>
                </a:solidFill>
                <a:latin typeface="Barlow Medium"/>
                <a:ea typeface="Barlow Medium"/>
              </a:rPr>
              <a:t>La chauve-souris émet ce son et lorsqu'elle rebondit sur des objets, elle peut détecter ce qui se trouve autour d'elle.</a:t>
            </a:r>
            <a:endParaRPr b="0" lang="en-US" sz="2000" spc="-1" strike="noStrike">
              <a:solidFill>
                <a:srgbClr val="000000"/>
              </a:solidFill>
              <a:latin typeface="Arial"/>
            </a:endParaRPr>
          </a:p>
          <a:p>
            <a:pPr>
              <a:lnSpc>
                <a:spcPct val="100000"/>
              </a:lnSpc>
              <a:buNone/>
              <a:tabLst>
                <a:tab algn="l" pos="0"/>
              </a:tabLst>
            </a:pPr>
            <a:endParaRPr b="0" lang="en-US" sz="3200" spc="-1" strike="noStrike">
              <a:solidFill>
                <a:srgbClr val="000000"/>
              </a:solidFill>
              <a:latin typeface="Arial"/>
            </a:endParaRPr>
          </a:p>
        </p:txBody>
      </p:sp>
      <p:sp>
        <p:nvSpPr>
          <p:cNvPr id="102" name="Google Shape;84;p16"/>
          <p:cNvSpPr/>
          <p:nvPr/>
        </p:nvSpPr>
        <p:spPr>
          <a:xfrm>
            <a:off x="390600" y="162000"/>
            <a:ext cx="8362800" cy="64260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1" lang="en" sz="3020" spc="-1" strike="noStrike">
                <a:solidFill>
                  <a:srgbClr val="ffffff"/>
                </a:solidFill>
                <a:latin typeface="Comic Sans MS"/>
                <a:ea typeface="Comic Sans MS"/>
              </a:rPr>
              <a:t>La son ultrasonique</a:t>
            </a:r>
            <a:endParaRPr b="0" lang="en-US" sz="3020" spc="-1" strike="noStrike">
              <a:latin typeface="Arial"/>
            </a:endParaRPr>
          </a:p>
        </p:txBody>
      </p:sp>
      <p:sp>
        <p:nvSpPr>
          <p:cNvPr id="103" name="Google Shape;85;p16"/>
          <p:cNvSpPr/>
          <p:nvPr/>
        </p:nvSpPr>
        <p:spPr>
          <a:xfrm>
            <a:off x="287640" y="1315080"/>
            <a:ext cx="4555800" cy="2606760"/>
          </a:xfrm>
          <a:prstGeom prst="roundRect">
            <a:avLst>
              <a:gd name="adj" fmla="val 16667"/>
            </a:avLst>
          </a:prstGeom>
          <a:blipFill rotWithShape="0">
            <a:blip r:embed="rId1"/>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73763"/>
        </a:solidFill>
      </p:bgPr>
    </p:bg>
    <p:spTree>
      <p:nvGrpSpPr>
        <p:cNvPr id="1" name=""/>
        <p:cNvGrpSpPr/>
        <p:nvPr/>
      </p:nvGrpSpPr>
      <p:grpSpPr>
        <a:xfrm>
          <a:off x="0" y="0"/>
          <a:ext cx="0" cy="0"/>
          <a:chOff x="0" y="0"/>
          <a:chExt cx="0" cy="0"/>
        </a:xfrm>
      </p:grpSpPr>
      <p:sp>
        <p:nvSpPr>
          <p:cNvPr id="104" name="PlaceHolder 1"/>
          <p:cNvSpPr>
            <a:spLocks noGrp="1"/>
          </p:cNvSpPr>
          <p:nvPr>
            <p:ph type="title"/>
          </p:nvPr>
        </p:nvSpPr>
        <p:spPr>
          <a:xfrm>
            <a:off x="311760" y="367200"/>
            <a:ext cx="8520120" cy="572400"/>
          </a:xfrm>
          <a:prstGeom prst="rect">
            <a:avLst/>
          </a:prstGeom>
          <a:noFill/>
          <a:ln w="0">
            <a:noFill/>
          </a:ln>
        </p:spPr>
        <p:txBody>
          <a:bodyPr tIns="91440" bIns="91440" anchor="t">
            <a:noAutofit/>
          </a:bodyPr>
          <a:p>
            <a:pPr algn="ctr">
              <a:lnSpc>
                <a:spcPct val="100000"/>
              </a:lnSpc>
              <a:buNone/>
              <a:tabLst>
                <a:tab algn="l" pos="0"/>
              </a:tabLst>
            </a:pPr>
            <a:r>
              <a:rPr b="1" lang="en" sz="3020" spc="-1" strike="noStrike">
                <a:solidFill>
                  <a:srgbClr val="ffffff"/>
                </a:solidFill>
                <a:latin typeface="Comic Sans MS"/>
                <a:ea typeface="Comic Sans MS"/>
              </a:rPr>
              <a:t>Les robots sont partout autour de nous…</a:t>
            </a:r>
            <a:endParaRPr b="0" lang="en-US" sz="3020" spc="-1" strike="noStrike">
              <a:solidFill>
                <a:srgbClr val="000000"/>
              </a:solidFill>
              <a:latin typeface="Arial"/>
            </a:endParaRPr>
          </a:p>
        </p:txBody>
      </p:sp>
      <p:sp>
        <p:nvSpPr>
          <p:cNvPr id="105" name="Google Shape;91;p17"/>
          <p:cNvSpPr/>
          <p:nvPr/>
        </p:nvSpPr>
        <p:spPr>
          <a:xfrm>
            <a:off x="963000" y="2821320"/>
            <a:ext cx="2743920" cy="2032920"/>
          </a:xfrm>
          <a:prstGeom prst="roundRect">
            <a:avLst>
              <a:gd name="adj" fmla="val 16667"/>
            </a:avLst>
          </a:prstGeom>
          <a:blipFill rotWithShape="0">
            <a:blip r:embed="rId1"/>
            <a:srcRect/>
            <a:stretch/>
          </a:blipFill>
          <a:ln w="19050">
            <a:solidFill>
              <a:srgbClr val="595959"/>
            </a:solidFill>
            <a:round/>
          </a:ln>
        </p:spPr>
        <p:style>
          <a:lnRef idx="0"/>
          <a:fillRef idx="0"/>
          <a:effectRef idx="0"/>
          <a:fontRef idx="minor"/>
        </p:style>
      </p:sp>
      <p:sp>
        <p:nvSpPr>
          <p:cNvPr id="106" name="Google Shape;92;p17"/>
          <p:cNvSpPr/>
          <p:nvPr/>
        </p:nvSpPr>
        <p:spPr>
          <a:xfrm>
            <a:off x="3922200" y="1023480"/>
            <a:ext cx="4621320" cy="4282200"/>
          </a:xfrm>
          <a:prstGeom prst="rect">
            <a:avLst/>
          </a:prstGeom>
          <a:noFill/>
          <a:ln w="0">
            <a:noFill/>
          </a:ln>
        </p:spPr>
        <p:style>
          <a:lnRef idx="0"/>
          <a:fillRef idx="0"/>
          <a:effectRef idx="0"/>
          <a:fontRef idx="minor"/>
        </p:style>
        <p:txBody>
          <a:bodyPr tIns="91440" bIns="91440" anchor="t">
            <a:spAutoFit/>
          </a:bodyPr>
          <a:p>
            <a:pPr marL="457200" indent="-343080">
              <a:lnSpc>
                <a:spcPct val="115000"/>
              </a:lnSpc>
              <a:buClr>
                <a:srgbClr val="ffffff"/>
              </a:buClr>
              <a:buFont typeface="Barlow Medium"/>
              <a:buChar char="●"/>
            </a:pPr>
            <a:r>
              <a:rPr b="0" lang="en" sz="1800" spc="-1" strike="noStrike">
                <a:solidFill>
                  <a:srgbClr val="ffffff"/>
                </a:solidFill>
                <a:latin typeface="Barlow Medium"/>
                <a:ea typeface="Barlow Medium"/>
              </a:rPr>
              <a:t>IA et les voitures autonomes sont aussi des formes de robots. </a:t>
            </a:r>
            <a:endParaRPr b="0" lang="en-US" sz="1800" spc="-1" strike="noStrike">
              <a:latin typeface="Arial"/>
            </a:endParaRPr>
          </a:p>
          <a:p>
            <a:pPr marL="457200" indent="-343080">
              <a:lnSpc>
                <a:spcPct val="115000"/>
              </a:lnSpc>
              <a:buClr>
                <a:srgbClr val="ffffff"/>
              </a:buClr>
              <a:buFont typeface="Barlow Medium"/>
              <a:buChar char="●"/>
            </a:pPr>
            <a:r>
              <a:rPr b="0" lang="en" sz="1800" spc="-1" strike="noStrike">
                <a:solidFill>
                  <a:srgbClr val="ffffff"/>
                </a:solidFill>
                <a:latin typeface="Barlow Medium"/>
                <a:ea typeface="Barlow Medium"/>
              </a:rPr>
              <a:t>Les robots et IA copient la nature pour mieux fonctionner. Par exemple, une voiture autonome doit comprendre ce qui l’entoure pour conduire seule en sécurité. (capteurs à ultrasons)</a:t>
            </a:r>
            <a:endParaRPr b="0" lang="en-US" sz="1800" spc="-1" strike="noStrike">
              <a:latin typeface="Arial"/>
            </a:endParaRPr>
          </a:p>
          <a:p>
            <a:pPr>
              <a:lnSpc>
                <a:spcPct val="115000"/>
              </a:lnSpc>
              <a:buNone/>
              <a:tabLst>
                <a:tab algn="l" pos="0"/>
              </a:tabLst>
            </a:pPr>
            <a:endParaRPr b="0" lang="en-US" sz="1800" spc="-1" strike="noStrike">
              <a:latin typeface="Arial"/>
            </a:endParaRPr>
          </a:p>
          <a:p>
            <a:pPr marL="457200" indent="-343080">
              <a:lnSpc>
                <a:spcPct val="115000"/>
              </a:lnSpc>
              <a:buClr>
                <a:srgbClr val="ffffff"/>
              </a:buClr>
              <a:buFont typeface="Oswald"/>
              <a:buChar char="●"/>
              <a:tabLst>
                <a:tab algn="l" pos="0"/>
              </a:tabLst>
            </a:pPr>
            <a:r>
              <a:rPr b="0" lang="en" sz="1800" spc="-1" strike="noStrike">
                <a:solidFill>
                  <a:srgbClr val="ffffff"/>
                </a:solidFill>
                <a:latin typeface="Barlow Medium"/>
                <a:ea typeface="Barlow Medium"/>
              </a:rPr>
              <a:t>Sur cette photo, la voiture </a:t>
            </a:r>
            <a:r>
              <a:rPr b="0" lang="en" sz="1800" spc="-1" strike="noStrike">
                <a:solidFill>
                  <a:srgbClr val="ff0000"/>
                </a:solidFill>
                <a:latin typeface="Barlow Medium"/>
                <a:ea typeface="Barlow Medium"/>
              </a:rPr>
              <a:t>rouge</a:t>
            </a:r>
            <a:r>
              <a:rPr b="0" lang="en" sz="1800" spc="-1" strike="noStrike">
                <a:solidFill>
                  <a:srgbClr val="ffffff"/>
                </a:solidFill>
                <a:latin typeface="Barlow Medium"/>
                <a:ea typeface="Barlow Medium"/>
              </a:rPr>
              <a:t> tente de comprendre son environnement. Comment elle fait ça ? </a:t>
            </a:r>
            <a:endParaRPr b="0" lang="en-US" sz="1800" spc="-1" strike="noStrike">
              <a:latin typeface="Arial"/>
            </a:endParaRPr>
          </a:p>
        </p:txBody>
      </p:sp>
      <p:pic>
        <p:nvPicPr>
          <p:cNvPr id="107" name="Google Shape;93;p17" descr="New Ranging Requirements for Safety and Enhanced Driving Experience &#10;&#10;Sensor Fusion for ADAS integration&#10;In combination with other perception modalities the ultrasonic IC can underline its advantages creating a new level confidence for autonomous driving decisions, e.g. by being insensitive to light conditions and materials.">
            <a:hlinkClick r:id="rId2"/>
          </p:cNvPr>
          <p:cNvPicPr/>
          <p:nvPr/>
        </p:nvPicPr>
        <p:blipFill>
          <a:blip r:embed="rId3"/>
          <a:stretch/>
        </p:blipFill>
        <p:spPr>
          <a:xfrm>
            <a:off x="811080" y="1023480"/>
            <a:ext cx="3047760" cy="1714320"/>
          </a:xfrm>
          <a:prstGeom prst="rect">
            <a:avLst/>
          </a:prstGeom>
          <a:ln w="0">
            <a:noFill/>
          </a:ln>
        </p:spPr>
      </p:pic>
    </p:spTree>
  </p:cSld>
  <mc:AlternateContent>
    <mc:Choice Requires="p14">
      <p:transition spd="slow" p14:dur="2000"/>
    </mc:Choice>
    <mc:Fallback>
      <p:transition spd="slow"/>
    </mc:Fallback>
  </mc:AlternateContent>
  <p:timing>
    <p:tnLst>
      <p:par>
        <p:cTn id="8" dur="indefinite" restart="never" nodeType="tmRoot">
          <p:childTnLst>
            <p:seq>
              <p:cTn id="9" dur="indefinite" nodeType="mainSeq">
                <p:childTnLst>
                  <p:par>
                    <p:cTn id="10" fill="hold">
                      <p:stCondLst>
                        <p:cond delay="indefinite"/>
                      </p:stCondLst>
                      <p:childTnLst>
                        <p:par>
                          <p:cTn id="11" fill="hold">
                            <p:stCondLst>
                              <p:cond delay="0"/>
                            </p:stCondLst>
                            <p:childTnLst>
                              <p:par>
                                <p:cTn id="12" nodeType="clickEffect" fill="hold" presetClass="entr" presetID="10">
                                  <p:stCondLst>
                                    <p:cond delay="0"/>
                                  </p:stCondLst>
                                  <p:childTnLst>
                                    <p:set>
                                      <p:cBhvr>
                                        <p:cTn id="13" dur="1" fill="hold">
                                          <p:stCondLst>
                                            <p:cond delay="0"/>
                                          </p:stCondLst>
                                        </p:cTn>
                                        <p:tgtEl>
                                          <p:spTgt spid="107"/>
                                        </p:tgtEl>
                                        <p:attrNameLst>
                                          <p:attrName>style.visibility</p:attrName>
                                        </p:attrNameLst>
                                      </p:cBhvr>
                                      <p:to>
                                        <p:strVal val="visible"/>
                                      </p:to>
                                    </p:set>
                                    <p:animEffect filter="fade" transition="in">
                                      <p:cBhvr additive="repl">
                                        <p:cTn id="14"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73763"/>
        </a:solidFill>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311760" y="444960"/>
            <a:ext cx="8520120" cy="905040"/>
          </a:xfrm>
          <a:prstGeom prst="rect">
            <a:avLst/>
          </a:prstGeom>
          <a:noFill/>
          <a:ln w="0">
            <a:noFill/>
          </a:ln>
        </p:spPr>
        <p:txBody>
          <a:bodyPr tIns="91440" bIns="91440" anchor="t">
            <a:normAutofit fontScale="85000"/>
          </a:bodyPr>
          <a:p>
            <a:pPr algn="ctr">
              <a:lnSpc>
                <a:spcPct val="100000"/>
              </a:lnSpc>
              <a:buNone/>
              <a:tabLst>
                <a:tab algn="l" pos="0"/>
              </a:tabLst>
            </a:pPr>
            <a:r>
              <a:rPr b="1" lang="en" sz="5580" spc="-1" strike="noStrike">
                <a:solidFill>
                  <a:srgbClr val="ffffff"/>
                </a:solidFill>
                <a:latin typeface="Comic Sans MS"/>
                <a:ea typeface="Comic Sans MS"/>
              </a:rPr>
              <a:t>Essayons l'écholocation!</a:t>
            </a:r>
            <a:endParaRPr b="0" lang="en-US" sz="5580" spc="-1" strike="noStrike">
              <a:solidFill>
                <a:srgbClr val="000000"/>
              </a:solidFill>
              <a:latin typeface="Arial"/>
            </a:endParaRPr>
          </a:p>
          <a:p>
            <a:pPr>
              <a:lnSpc>
                <a:spcPct val="100000"/>
              </a:lnSpc>
              <a:buNone/>
              <a:tabLst>
                <a:tab algn="l" pos="0"/>
              </a:tabLst>
            </a:pPr>
            <a:endParaRPr b="0" lang="en-US" sz="2800" spc="-1" strike="noStrike">
              <a:solidFill>
                <a:srgbClr val="000000"/>
              </a:solidFill>
              <a:latin typeface="Arial"/>
            </a:endParaRPr>
          </a:p>
        </p:txBody>
      </p:sp>
      <p:sp>
        <p:nvSpPr>
          <p:cNvPr id="109" name="Google Shape;99;p18"/>
          <p:cNvSpPr/>
          <p:nvPr/>
        </p:nvSpPr>
        <p:spPr>
          <a:xfrm>
            <a:off x="824400" y="1411560"/>
            <a:ext cx="7494840" cy="2296440"/>
          </a:xfrm>
          <a:prstGeom prst="rect">
            <a:avLst/>
          </a:prstGeom>
          <a:noFill/>
          <a:ln w="0">
            <a:noFill/>
          </a:ln>
        </p:spPr>
        <p:style>
          <a:lnRef idx="0"/>
          <a:fillRef idx="0"/>
          <a:effectRef idx="0"/>
          <a:fontRef idx="minor"/>
        </p:style>
        <p:txBody>
          <a:bodyPr tIns="91440" bIns="91440" anchor="t">
            <a:spAutoFit/>
          </a:bodyPr>
          <a:p>
            <a:pPr marL="457200" indent="-361800">
              <a:lnSpc>
                <a:spcPct val="115000"/>
              </a:lnSpc>
              <a:buClr>
                <a:srgbClr val="ffffff"/>
              </a:buClr>
              <a:buFont typeface="Barlow Medium"/>
              <a:buChar char="●"/>
            </a:pPr>
            <a:r>
              <a:rPr b="0" lang="en" sz="2100" spc="-1" strike="noStrike">
                <a:solidFill>
                  <a:srgbClr val="ffffff"/>
                </a:solidFill>
                <a:latin typeface="Barlow Medium"/>
                <a:ea typeface="Barlow Medium"/>
              </a:rPr>
              <a:t>En tant qu'êtres humains, nous ne pouvons pas entendre les sons ultrasonique. Mais on peut quand même entendre sans vision. </a:t>
            </a:r>
            <a:endParaRPr b="0" lang="en-US" sz="2100" spc="-1" strike="noStrike">
              <a:latin typeface="Arial"/>
            </a:endParaRPr>
          </a:p>
          <a:p>
            <a:pPr>
              <a:lnSpc>
                <a:spcPct val="115000"/>
              </a:lnSpc>
              <a:buNone/>
              <a:tabLst>
                <a:tab algn="l" pos="0"/>
              </a:tabLst>
            </a:pPr>
            <a:endParaRPr b="0" lang="en-US" sz="2100" spc="-1" strike="noStrike">
              <a:latin typeface="Arial"/>
            </a:endParaRPr>
          </a:p>
          <a:p>
            <a:pPr marL="457200" indent="-361800">
              <a:lnSpc>
                <a:spcPct val="115000"/>
              </a:lnSpc>
              <a:buClr>
                <a:srgbClr val="ffffff"/>
              </a:buClr>
              <a:buFont typeface="Barlow Medium"/>
              <a:buChar char="●"/>
              <a:tabLst>
                <a:tab algn="l" pos="0"/>
              </a:tabLst>
            </a:pPr>
            <a:r>
              <a:rPr b="0" lang="en" sz="2100" spc="-1" strike="noStrike">
                <a:solidFill>
                  <a:srgbClr val="ffffff"/>
                </a:solidFill>
                <a:latin typeface="Barlow Medium"/>
                <a:ea typeface="Barlow Medium"/>
              </a:rPr>
              <a:t>Quatre volontaires pour une petite activité </a:t>
            </a:r>
            <a:endParaRPr b="0" lang="en-US" sz="2100" spc="-1" strike="noStrike">
              <a:latin typeface="Arial"/>
            </a:endParaRPr>
          </a:p>
          <a:p>
            <a:pPr>
              <a:lnSpc>
                <a:spcPct val="100000"/>
              </a:lnSpc>
              <a:buNone/>
              <a:tabLst>
                <a:tab algn="l" pos="0"/>
              </a:tabLst>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4beef"/>
        </a:solidFill>
      </p:bgPr>
    </p:bg>
    <p:spTree>
      <p:nvGrpSpPr>
        <p:cNvPr id="1" name=""/>
        <p:cNvGrpSpPr/>
        <p:nvPr/>
      </p:nvGrpSpPr>
      <p:grpSpPr>
        <a:xfrm>
          <a:off x="0" y="0"/>
          <a:ext cx="0" cy="0"/>
          <a:chOff x="0" y="0"/>
          <a:chExt cx="0" cy="0"/>
        </a:xfrm>
      </p:grpSpPr>
      <p:sp>
        <p:nvSpPr>
          <p:cNvPr id="110" name="Google Shape;104;p19"/>
          <p:cNvSpPr/>
          <p:nvPr/>
        </p:nvSpPr>
        <p:spPr>
          <a:xfrm>
            <a:off x="-9360" y="-18720"/>
            <a:ext cx="9153000" cy="1444320"/>
          </a:xfrm>
          <a:prstGeom prst="rect">
            <a:avLst/>
          </a:prstGeom>
          <a:solidFill>
            <a:schemeClr val="lt1"/>
          </a:solidFill>
          <a:ln w="9525">
            <a:solidFill>
              <a:srgbClr val="ffffff"/>
            </a:solidFill>
            <a:round/>
          </a:ln>
        </p:spPr>
        <p:style>
          <a:lnRef idx="0"/>
          <a:fillRef idx="0"/>
          <a:effectRef idx="0"/>
          <a:fontRef idx="minor"/>
        </p:style>
      </p:sp>
      <p:sp>
        <p:nvSpPr>
          <p:cNvPr id="111" name="Google Shape;105;p19"/>
          <p:cNvSpPr txBox="1"/>
          <p:nvPr/>
        </p:nvSpPr>
        <p:spPr>
          <a:xfrm>
            <a:off x="344160" y="502200"/>
            <a:ext cx="8445600" cy="401760"/>
          </a:xfrm>
          <a:prstGeom prst="rect">
            <a:avLst/>
          </a:prstGeom>
        </p:spPr>
        <p:txBody>
          <a:bodyPr wrap="none" lIns="90000" rIns="90000" tIns="45000" bIns="45000" anchor="t" anchorCtr="1">
            <a:prstTxWarp prst="textPlain">
              <a:avLst>
                <a:gd name="adj" fmla="val 50000"/>
              </a:avLst>
            </a:prstTxWarp>
            <a:noAutofit/>
          </a:bodyPr>
          <a:p>
            <a:pPr algn="ctr">
              <a:lnSpc>
                <a:spcPct val="100000"/>
              </a:lnSpc>
              <a:buNone/>
            </a:pPr>
            <a:r>
              <a:rPr b="1" lang="en-US" sz="1400" spc="-1" strike="noStrike">
                <a:ln w="0">
                  <a:noFill/>
                </a:ln>
                <a:solidFill>
                  <a:srgbClr val="04beef"/>
                </a:solidFill>
                <a:latin typeface="Comic Sans MS"/>
                <a:ea typeface="Arial"/>
              </a:rPr>
              <a:t>Aider le robot à éviter les obstacles</a:t>
            </a:r>
            <a:endParaRPr b="0" lang="en-US" sz="1400" spc="-1" strike="noStrike">
              <a:ln w="0">
                <a:noFill/>
              </a:ln>
              <a:solidFill>
                <a:srgbClr val="04beef"/>
              </a:solidFill>
              <a:latin typeface="Arial"/>
            </a:endParaRPr>
          </a:p>
        </p:txBody>
      </p:sp>
      <p:pic>
        <p:nvPicPr>
          <p:cNvPr id="112" name="Google Shape;106;p19" descr=""/>
          <p:cNvPicPr/>
          <p:nvPr/>
        </p:nvPicPr>
        <p:blipFill>
          <a:blip r:embed="rId1"/>
          <a:stretch/>
        </p:blipFill>
        <p:spPr>
          <a:xfrm>
            <a:off x="2026440" y="1649160"/>
            <a:ext cx="4809960" cy="32796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Google Shape;111;p20" descr=""/>
          <p:cNvPicPr/>
          <p:nvPr/>
        </p:nvPicPr>
        <p:blipFill>
          <a:blip r:embed="rId1"/>
          <a:stretch/>
        </p:blipFill>
        <p:spPr>
          <a:xfrm>
            <a:off x="0" y="0"/>
            <a:ext cx="9143640" cy="513936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4" name="Google Shape;116;p21" descr=""/>
          <p:cNvPicPr/>
          <p:nvPr/>
        </p:nvPicPr>
        <p:blipFill>
          <a:blip r:embed="rId1"/>
          <a:srcRect l="0" t="0" r="1388" b="0"/>
          <a:stretch/>
        </p:blipFill>
        <p:spPr>
          <a:xfrm>
            <a:off x="1275840" y="318240"/>
            <a:ext cx="6500160" cy="45068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0</TotalTime>
  <Application>LibreOffice/7.3.7.2$Linux_X86_64 LibreOffice_project/30$Build-2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revision>0</cp:revision>
  <dc:subject/>
  <dc:title/>
</cp:coreProperties>
</file>